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8E0C-B4F7-4F78-8253-428EB3C97ABA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BC79-D3D6-4C7F-9635-AB1D4EE56B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17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8E0C-B4F7-4F78-8253-428EB3C97ABA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BC79-D3D6-4C7F-9635-AB1D4EE56B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764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8E0C-B4F7-4F78-8253-428EB3C97ABA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BC79-D3D6-4C7F-9635-AB1D4EE56B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438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8E0C-B4F7-4F78-8253-428EB3C97ABA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BC79-D3D6-4C7F-9635-AB1D4EE56B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48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8E0C-B4F7-4F78-8253-428EB3C97ABA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BC79-D3D6-4C7F-9635-AB1D4EE56B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70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8E0C-B4F7-4F78-8253-428EB3C97ABA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BC79-D3D6-4C7F-9635-AB1D4EE56B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02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8E0C-B4F7-4F78-8253-428EB3C97ABA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BC79-D3D6-4C7F-9635-AB1D4EE56B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558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8E0C-B4F7-4F78-8253-428EB3C97ABA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BC79-D3D6-4C7F-9635-AB1D4EE56B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81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8E0C-B4F7-4F78-8253-428EB3C97ABA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BC79-D3D6-4C7F-9635-AB1D4EE56B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23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8E0C-B4F7-4F78-8253-428EB3C97ABA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BC79-D3D6-4C7F-9635-AB1D4EE56B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73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8E0C-B4F7-4F78-8253-428EB3C97ABA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BC79-D3D6-4C7F-9635-AB1D4EE56B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80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48E0C-B4F7-4F78-8253-428EB3C97ABA}" type="datetimeFigureOut">
              <a:rPr lang="cs-CZ" smtClean="0"/>
              <a:t>19.11.2015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1BC79-D3D6-4C7F-9635-AB1D4EE56B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32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920880" cy="3168352"/>
          </a:xfrm>
        </p:spPr>
        <p:txBody>
          <a:bodyPr>
            <a:normAutofit/>
          </a:bodyPr>
          <a:lstStyle/>
          <a:p>
            <a:r>
              <a:rPr lang="cs-CZ" sz="7200" b="1" u="sng" dirty="0">
                <a:solidFill>
                  <a:srgbClr val="00B050"/>
                </a:solidFill>
              </a:rPr>
              <a:t>JAK VIDÍME NAŠI HISTORII MY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3068960"/>
            <a:ext cx="7344816" cy="2569840"/>
          </a:xfrm>
        </p:spPr>
        <p:txBody>
          <a:bodyPr>
            <a:normAutofit fontScale="92500" lnSpcReduction="20000"/>
          </a:bodyPr>
          <a:lstStyle/>
          <a:p>
            <a:r>
              <a:rPr lang="cs-CZ" sz="4400" b="1" dirty="0" smtClean="0">
                <a:solidFill>
                  <a:srgbClr val="0070C0"/>
                </a:solidFill>
              </a:rPr>
              <a:t>Za dob Přemyslovských knížat</a:t>
            </a:r>
          </a:p>
          <a:p>
            <a:endParaRPr lang="cs-CZ" b="1" dirty="0">
              <a:solidFill>
                <a:schemeClr val="tx1"/>
              </a:solidFill>
            </a:endParaRPr>
          </a:p>
          <a:p>
            <a:endParaRPr lang="cs-CZ" b="1" dirty="0" smtClean="0">
              <a:solidFill>
                <a:schemeClr val="tx1"/>
              </a:solidFill>
            </a:endParaRPr>
          </a:p>
          <a:p>
            <a:endParaRPr lang="cs-CZ" b="1" dirty="0">
              <a:solidFill>
                <a:schemeClr val="tx1"/>
              </a:solidFill>
            </a:endParaRPr>
          </a:p>
          <a:p>
            <a:pPr algn="r"/>
            <a:r>
              <a:rPr lang="cs-CZ" b="1" dirty="0" smtClean="0">
                <a:solidFill>
                  <a:schemeClr val="tx1"/>
                </a:solidFill>
              </a:rPr>
              <a:t>4.třída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" name="AutoShape 2" descr="Výsledek obrázku pro přemyslovci zn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přemyslovci zna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ýsledek obrázku pro přemyslovci zna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2" name="Picture 8" descr="https://historiegrozo.files.wordpress.com/2012/09/pc599emyslovc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33056"/>
            <a:ext cx="2160240" cy="264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07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cs-CZ" dirty="0"/>
              <a:t>Jelikož nás vlastivěda velice baví a zajímá, chtěli jsme si vyzkoušet, co a jak se odehrálo za vlády </a:t>
            </a:r>
            <a:r>
              <a:rPr lang="cs-CZ" dirty="0">
                <a:solidFill>
                  <a:srgbClr val="C00000"/>
                </a:solidFill>
              </a:rPr>
              <a:t>Přemyslovských knížat</a:t>
            </a:r>
            <a:r>
              <a:rPr lang="cs-CZ" dirty="0"/>
              <a:t>. </a:t>
            </a:r>
          </a:p>
          <a:p>
            <a:r>
              <a:rPr lang="cs-CZ" dirty="0"/>
              <a:t>Paní učitelka nás rozdělila do 3 skupin. Každá skupinka měla ztvárnit jedno období: </a:t>
            </a:r>
          </a:p>
          <a:p>
            <a:pPr lvl="0"/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za dob Sv. </a:t>
            </a:r>
            <a:r>
              <a:rPr lang="cs-CZ" b="1" smtClean="0">
                <a:solidFill>
                  <a:schemeClr val="accent5">
                    <a:lumMod val="75000"/>
                  </a:schemeClr>
                </a:solidFill>
              </a:rPr>
              <a:t>Václava </a:t>
            </a:r>
            <a:r>
              <a:rPr lang="cs-CZ" b="1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cs-CZ" b="1" smtClean="0">
                <a:solidFill>
                  <a:schemeClr val="accent5">
                    <a:lumMod val="75000"/>
                  </a:schemeClr>
                </a:solidFill>
              </a:rPr>
              <a:t>Boleslava</a:t>
            </a: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cs-CZ" b="1" dirty="0">
                <a:solidFill>
                  <a:srgbClr val="FF0000"/>
                </a:solidFill>
              </a:rPr>
              <a:t>za dob Oldřicha a Boženy </a:t>
            </a:r>
          </a:p>
          <a:p>
            <a:pPr lvl="0"/>
            <a:r>
              <a:rPr lang="cs-CZ" b="1" dirty="0">
                <a:solidFill>
                  <a:schemeClr val="accent3"/>
                </a:solidFill>
              </a:rPr>
              <a:t>za dob Břetislava a Jitky </a:t>
            </a:r>
          </a:p>
          <a:p>
            <a:r>
              <a:rPr lang="cs-CZ" dirty="0"/>
              <a:t>Pro věrohodnost jsme si přinesli a připravili spoustu převleků a rekvizit.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765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solidFill>
                  <a:srgbClr val="0070C0"/>
                </a:solidFill>
              </a:rPr>
              <a:t>My jako herci…</a:t>
            </a:r>
            <a:endParaRPr lang="cs-CZ" sz="48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bite\Desktop\20151113_0913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416824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075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Svatý Václav a Boleslav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bite\Desktop\20151113_0915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0" y="1484783"/>
            <a:ext cx="4416489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ite\Desktop\20151113_0915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004" y="3419414"/>
            <a:ext cx="4542650" cy="340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06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Břetislav a Jitka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bite\Desktop\20151113_0917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" y="1412776"/>
            <a:ext cx="4200467" cy="315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ite\Desktop\20151113_0916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80" y="3284984"/>
            <a:ext cx="4663654" cy="349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679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Oldřich a Božena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bite\Desktop\20151113_0918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1651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ite\Desktop\20151113_0918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96" y="3356992"/>
            <a:ext cx="4466050" cy="334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7196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91</Words>
  <Application>Microsoft Office PowerPoint</Application>
  <PresentationFormat>Předvádění na obrazovce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JAK VIDÍME NAŠI HISTORII MY </vt:lpstr>
      <vt:lpstr>Prezentace aplikace PowerPoint</vt:lpstr>
      <vt:lpstr>My jako herci…</vt:lpstr>
      <vt:lpstr>Svatý Václav a Boleslav</vt:lpstr>
      <vt:lpstr>Břetislav a Jitka</vt:lpstr>
      <vt:lpstr>Oldřich a Božena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VIDÍME NAŠI HISTORII MY</dc:title>
  <dc:creator>Tereza Biedermannová</dc:creator>
  <cp:lastModifiedBy>Tereza Biedermannová</cp:lastModifiedBy>
  <cp:revision>3</cp:revision>
  <dcterms:created xsi:type="dcterms:W3CDTF">2015-11-18T11:17:20Z</dcterms:created>
  <dcterms:modified xsi:type="dcterms:W3CDTF">2015-11-19T10:28:14Z</dcterms:modified>
</cp:coreProperties>
</file>