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5" r:id="rId10"/>
    <p:sldId id="26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40EF-5382-41A3-85F0-993C184ED6DD}" type="datetimeFigureOut">
              <a:rPr lang="cs-CZ" smtClean="0"/>
              <a:t>19.12.2019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ACFE2-FECE-43DD-826D-388AA95AC3E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40EF-5382-41A3-85F0-993C184ED6DD}" type="datetimeFigureOut">
              <a:rPr lang="cs-CZ" smtClean="0"/>
              <a:t>19.12.2019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ACFE2-FECE-43DD-826D-388AA95AC3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40EF-5382-41A3-85F0-993C184ED6DD}" type="datetimeFigureOut">
              <a:rPr lang="cs-CZ" smtClean="0"/>
              <a:t>19.12.2019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ACFE2-FECE-43DD-826D-388AA95AC3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40EF-5382-41A3-85F0-993C184ED6DD}" type="datetimeFigureOut">
              <a:rPr lang="cs-CZ" smtClean="0"/>
              <a:t>19.12.2019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ACFE2-FECE-43DD-826D-388AA95AC3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40EF-5382-41A3-85F0-993C184ED6DD}" type="datetimeFigureOut">
              <a:rPr lang="cs-CZ" smtClean="0"/>
              <a:t>19.12.2019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82ACFE2-FECE-43DD-826D-388AA95AC3EF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40EF-5382-41A3-85F0-993C184ED6DD}" type="datetimeFigureOut">
              <a:rPr lang="cs-CZ" smtClean="0"/>
              <a:t>19.12.2019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ACFE2-FECE-43DD-826D-388AA95AC3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40EF-5382-41A3-85F0-993C184ED6DD}" type="datetimeFigureOut">
              <a:rPr lang="cs-CZ" smtClean="0"/>
              <a:t>19.12.2019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ACFE2-FECE-43DD-826D-388AA95AC3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40EF-5382-41A3-85F0-993C184ED6DD}" type="datetimeFigureOut">
              <a:rPr lang="cs-CZ" smtClean="0"/>
              <a:t>19.12.2019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ACFE2-FECE-43DD-826D-388AA95AC3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40EF-5382-41A3-85F0-993C184ED6DD}" type="datetimeFigureOut">
              <a:rPr lang="cs-CZ" smtClean="0"/>
              <a:t>19.12.2019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ACFE2-FECE-43DD-826D-388AA95AC3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40EF-5382-41A3-85F0-993C184ED6DD}" type="datetimeFigureOut">
              <a:rPr lang="cs-CZ" smtClean="0"/>
              <a:t>19.12.2019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ACFE2-FECE-43DD-826D-388AA95AC3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40EF-5382-41A3-85F0-993C184ED6DD}" type="datetimeFigureOut">
              <a:rPr lang="cs-CZ" smtClean="0"/>
              <a:t>19.12.2019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ACFE2-FECE-43DD-826D-388AA95AC3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9BC40EF-5382-41A3-85F0-993C184ED6DD}" type="datetimeFigureOut">
              <a:rPr lang="cs-CZ" smtClean="0"/>
              <a:t>19.12.2019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82ACFE2-FECE-43DD-826D-388AA95AC3EF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5445224"/>
            <a:ext cx="8424936" cy="726976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Vánoční program v </a:t>
            </a:r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Ekocentru </a:t>
            </a:r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Paleta</a:t>
            </a:r>
          </a:p>
          <a:p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(třeťáci)</a:t>
            </a:r>
            <a:endParaRPr lang="cs-CZ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Brabma\Desktop\Foto Ekocentrum Vánoce\IMG_20191219_0818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24936" cy="473614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75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1224136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KRÁSNÉ VÁNOCE</a:t>
            </a:r>
          </a:p>
          <a:p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PŘEJÍ TŘEŤÁCI </a:t>
            </a:r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cs-CZ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7" name="Picture 3" descr="C:\Users\Brabma\Desktop\Foto Ekocentrum Vánoce\IMG_20191219_1014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31" y="260648"/>
            <a:ext cx="8800057" cy="4608512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93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9689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Naše vánoční přání</a:t>
            </a:r>
            <a:endParaRPr lang="cs-CZ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Brabma\Desktop\Foto Ekocentrum Vánoce\IMG_20191219_0829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4675139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19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0800000" flipV="1">
            <a:off x="457200" y="5301208"/>
            <a:ext cx="8229600" cy="936104"/>
          </a:xfrm>
        </p:spPr>
        <p:txBody>
          <a:bodyPr/>
          <a:lstStyle/>
          <a:p>
            <a:r>
              <a:rPr lang="cs-CZ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 je advent? Už to víme</a:t>
            </a:r>
            <a:r>
              <a:rPr lang="cs-CZ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anose="05000000000000000000" pitchFamily="2" charset="2"/>
              </a:rPr>
              <a:t>.</a:t>
            </a:r>
            <a:endParaRPr lang="cs-CZ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098" name="Picture 2" descr="C:\Users\Brabma\Desktop\Foto Ekocentrum Vánoce\IMG_20191219_0839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04664"/>
            <a:ext cx="3960440" cy="229288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Brabma\Desktop\Foto Ekocentrum Vánoce\IMG_20191219_0844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48880"/>
            <a:ext cx="4608512" cy="2736304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20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918364"/>
            <a:ext cx="8229600" cy="124694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Vánoční zvyky a tradice</a:t>
            </a:r>
            <a:br>
              <a:rPr lang="cs-CZ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cs-CZ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(krájení jablka)</a:t>
            </a:r>
            <a:endParaRPr lang="cs-CZ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122" name="Picture 2" descr="C:\Users\Brabma\Desktop\Foto Ekocentrum Vánoce\IMG_20191219_0846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2656"/>
            <a:ext cx="4186808" cy="2952328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Brabma\Desktop\Foto Ekocentrum Vánoce\IMG_20191219_0858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1"/>
            <a:ext cx="4235466" cy="266429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33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080160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Vánoční zvyky a tradice</a:t>
            </a:r>
          </a:p>
          <a:p>
            <a:pPr marL="137160" indent="0" algn="ctr">
              <a:buNone/>
            </a:pPr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(odklápění hrníčků)</a:t>
            </a:r>
            <a:endParaRPr lang="cs-CZ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Brabma\Desktop\Foto Ekocentrum Vánoce\IMG_20191219_090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08912" cy="4752528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83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5184"/>
            <a:ext cx="8229600" cy="136815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Picture 2" descr="C:\Users\Brabma\Desktop\Foto Ekocentrum Vánoce\IMG_20191219_091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3384376" cy="4392488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44020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Vánoční zvyky a tradice</a:t>
            </a:r>
          </a:p>
          <a:p>
            <a:pPr marL="137160" indent="0" algn="ctr">
              <a:buNone/>
            </a:pPr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(házení pantoflem)</a:t>
            </a:r>
            <a:endParaRPr lang="cs-CZ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3" descr="C:\Users\Brabma\Desktop\Foto Ekocentrum Vánoce\IMG_20191219_0915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4664"/>
            <a:ext cx="3240360" cy="4248472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08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080160"/>
          </a:xfrm>
        </p:spPr>
        <p:txBody>
          <a:bodyPr>
            <a:normAutofit fontScale="92500" lnSpcReduction="20000"/>
          </a:bodyPr>
          <a:lstStyle/>
          <a:p>
            <a:pPr marL="137160" indent="0" algn="ctr">
              <a:buNone/>
            </a:pPr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Vánoční zvyky a tradice </a:t>
            </a:r>
          </a:p>
          <a:p>
            <a:pPr marL="137160" indent="0" algn="ctr">
              <a:buNone/>
            </a:pPr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(lití olova)</a:t>
            </a:r>
            <a:endParaRPr lang="cs-CZ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Brabma\Desktop\Foto Ekocentrum Vánoce\IMG_20191219_0921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4680521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37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224176"/>
          </a:xfrm>
        </p:spPr>
        <p:txBody>
          <a:bodyPr>
            <a:normAutofit lnSpcReduction="10000"/>
          </a:bodyPr>
          <a:lstStyle/>
          <a:p>
            <a:pPr marL="137160" indent="0" algn="ctr">
              <a:buNone/>
            </a:pPr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Vánoční zvyky a tradice</a:t>
            </a:r>
          </a:p>
          <a:p>
            <a:pPr marL="137160" indent="0" algn="ctr">
              <a:buNone/>
            </a:pPr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(pouštění lodiček)</a:t>
            </a:r>
            <a:endParaRPr lang="cs-CZ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Brabma\Desktop\Foto Ekocentrum Vánoce\IMG_20191219_093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0063"/>
            <a:ext cx="3240360" cy="4191063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Brabma\Desktop\Foto Ekocentrum Vánoce\IMG_20191219_0931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3937"/>
            <a:ext cx="3168352" cy="4200904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74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2265" y="5589240"/>
            <a:ext cx="8229600" cy="792128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Vyrábění svíček</a:t>
            </a:r>
            <a:endParaRPr lang="cs-CZ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Brabma\Desktop\Foto Ekocentrum Vánoce\IMG_20191219_0948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40968"/>
            <a:ext cx="4176464" cy="230425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Brabma\Desktop\Foto Ekocentrum Vánoce\IMG_20191219_0948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3842764" cy="2736303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Brabma\Desktop\Foto Ekocentrum Vánoce\IMG_20191219_0948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3960440" cy="2736303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82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91</TotalTime>
  <Words>64</Words>
  <Application>Microsoft Office PowerPoint</Application>
  <PresentationFormat>Předvádění na obrazovce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Vrchol</vt:lpstr>
      <vt:lpstr>Prezentace aplikace PowerPoint</vt:lpstr>
      <vt:lpstr>Prezentace aplikace PowerPoint</vt:lpstr>
      <vt:lpstr>Co je advent? Už to víme.</vt:lpstr>
      <vt:lpstr>Vánoční zvyky a tradice (krájení jablka)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Martina Brabcova</dc:creator>
  <cp:lastModifiedBy>Martina Brabcova</cp:lastModifiedBy>
  <cp:revision>12</cp:revision>
  <dcterms:created xsi:type="dcterms:W3CDTF">2019-12-19T10:10:34Z</dcterms:created>
  <dcterms:modified xsi:type="dcterms:W3CDTF">2019-12-19T11:46:23Z</dcterms:modified>
</cp:coreProperties>
</file>