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58" r:id="rId5"/>
    <p:sldId id="259" r:id="rId6"/>
    <p:sldId id="260" r:id="rId7"/>
    <p:sldId id="261" r:id="rId8"/>
    <p:sldId id="274" r:id="rId9"/>
    <p:sldId id="262" r:id="rId10"/>
    <p:sldId id="263" r:id="rId11"/>
    <p:sldId id="264" r:id="rId12"/>
    <p:sldId id="275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32B46-8AB7-428A-A88A-CBEF2CEE9CA9}" type="datetimeFigureOut">
              <a:rPr lang="cs-CZ" smtClean="0"/>
              <a:t>7.11.2019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7217B-D855-4327-9BCF-F781B20932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6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32B46-8AB7-428A-A88A-CBEF2CEE9CA9}" type="datetimeFigureOut">
              <a:rPr lang="cs-CZ" smtClean="0"/>
              <a:t>7.11.2019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7217B-D855-4327-9BCF-F781B20932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3693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32B46-8AB7-428A-A88A-CBEF2CEE9CA9}" type="datetimeFigureOut">
              <a:rPr lang="cs-CZ" smtClean="0"/>
              <a:t>7.11.2019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7217B-D855-4327-9BCF-F781B20932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7172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32B46-8AB7-428A-A88A-CBEF2CEE9CA9}" type="datetimeFigureOut">
              <a:rPr lang="cs-CZ" smtClean="0"/>
              <a:t>7.11.2019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7217B-D855-4327-9BCF-F781B20932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0704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32B46-8AB7-428A-A88A-CBEF2CEE9CA9}" type="datetimeFigureOut">
              <a:rPr lang="cs-CZ" smtClean="0"/>
              <a:t>7.11.2019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7217B-D855-4327-9BCF-F781B20932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2560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32B46-8AB7-428A-A88A-CBEF2CEE9CA9}" type="datetimeFigureOut">
              <a:rPr lang="cs-CZ" smtClean="0"/>
              <a:t>7.11.2019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7217B-D855-4327-9BCF-F781B20932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535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32B46-8AB7-428A-A88A-CBEF2CEE9CA9}" type="datetimeFigureOut">
              <a:rPr lang="cs-CZ" smtClean="0"/>
              <a:t>7.11.2019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7217B-D855-4327-9BCF-F781B20932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3451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32B46-8AB7-428A-A88A-CBEF2CEE9CA9}" type="datetimeFigureOut">
              <a:rPr lang="cs-CZ" smtClean="0"/>
              <a:t>7.11.2019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7217B-D855-4327-9BCF-F781B20932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5033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32B46-8AB7-428A-A88A-CBEF2CEE9CA9}" type="datetimeFigureOut">
              <a:rPr lang="cs-CZ" smtClean="0"/>
              <a:t>7.11.2019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7217B-D855-4327-9BCF-F781B20932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591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32B46-8AB7-428A-A88A-CBEF2CEE9CA9}" type="datetimeFigureOut">
              <a:rPr lang="cs-CZ" smtClean="0"/>
              <a:t>7.11.2019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7217B-D855-4327-9BCF-F781B20932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5212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32B46-8AB7-428A-A88A-CBEF2CEE9CA9}" type="datetimeFigureOut">
              <a:rPr lang="cs-CZ" smtClean="0"/>
              <a:t>7.11.2019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7217B-D855-4327-9BCF-F781B20932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5639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32B46-8AB7-428A-A88A-CBEF2CEE9CA9}" type="datetimeFigureOut">
              <a:rPr lang="cs-CZ" smtClean="0"/>
              <a:t>7.11.2019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7217B-D855-4327-9BCF-F781B20932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551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Století páry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Páťáci zkoumají parní stroj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178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Škoda, že nevidíte ten pohyb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867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Kladivo pracovalo jako divé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30304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Vlastivěda v praxi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Ve vlastivědě jsme se učili o parním stroji</a:t>
            </a:r>
          </a:p>
          <a:p>
            <a:r>
              <a:rPr lang="cs-CZ" dirty="0" smtClean="0"/>
              <a:t>Pár jich poznáme z obrázků, pár z muzeí</a:t>
            </a:r>
          </a:p>
          <a:p>
            <a:r>
              <a:rPr lang="cs-CZ" dirty="0" smtClean="0"/>
              <a:t>Ale, jak takový parní stroj funguje, jsme netušili</a:t>
            </a:r>
          </a:p>
          <a:p>
            <a:r>
              <a:rPr lang="cs-CZ" dirty="0" smtClean="0"/>
              <a:t>Tatínek </a:t>
            </a:r>
            <a:r>
              <a:rPr lang="cs-CZ" smtClean="0"/>
              <a:t>a bráška </a:t>
            </a:r>
            <a:r>
              <a:rPr lang="cs-CZ" dirty="0" smtClean="0"/>
              <a:t>naší spolužačky nám vše vysvětlili</a:t>
            </a:r>
          </a:p>
          <a:p>
            <a:r>
              <a:rPr lang="cs-CZ" dirty="0" smtClean="0"/>
              <a:t>Moc nás zaujalo jejich nadšení i pokusy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489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Ukázka modelu parního stroje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98255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Přípravy otce a syna k provádění pokusů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269462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Stázka</a:t>
            </a:r>
            <a:r>
              <a:rPr lang="cs-CZ" dirty="0" smtClean="0"/>
              <a:t> jako první asistentka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14532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Zatím se nic neděje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59395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Druhý asistent sleduje kontrolku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48300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Děvčata zpočátku moc nadšení neprojevují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80879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dirty="0" smtClean="0"/>
              <a:t>Vše se musí důkladně promazat a pak už jen pozorovat, co takový parní stroj dovede</a:t>
            </a:r>
            <a:endParaRPr lang="cs-CZ" sz="36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368416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Ale, když se vše rozběhne</a:t>
            </a:r>
            <a:r>
              <a:rPr lang="cs-CZ" smtClean="0"/>
              <a:t>, </a:t>
            </a:r>
            <a:r>
              <a:rPr lang="cs-CZ" smtClean="0"/>
              <a:t>musíme </a:t>
            </a:r>
            <a:r>
              <a:rPr lang="cs-CZ" dirty="0" smtClean="0"/>
              <a:t>vše vidět z blízka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87063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117</Words>
  <Application>Microsoft Office PowerPoint</Application>
  <PresentationFormat>Předvádění na obrazovce (4:3)</PresentationFormat>
  <Paragraphs>18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Motiv systému Office</vt:lpstr>
      <vt:lpstr>Století páry</vt:lpstr>
      <vt:lpstr>Ukázka modelu parního stroje</vt:lpstr>
      <vt:lpstr>Přípravy otce a syna k provádění pokusů</vt:lpstr>
      <vt:lpstr>Stázka jako první asistentka</vt:lpstr>
      <vt:lpstr>Zatím se nic neděje</vt:lpstr>
      <vt:lpstr>Druhý asistent sleduje kontrolku </vt:lpstr>
      <vt:lpstr>Děvčata zpočátku moc nadšení neprojevují</vt:lpstr>
      <vt:lpstr>Vše se musí důkladně promazat a pak už jen pozorovat, co takový parní stroj dovede</vt:lpstr>
      <vt:lpstr>Ale, když se vše rozběhne, musíme vše vidět z blízka</vt:lpstr>
      <vt:lpstr>Škoda, že nevidíte ten pohyb</vt:lpstr>
      <vt:lpstr>Kladivo pracovalo jako divé</vt:lpstr>
      <vt:lpstr>Vlastivěda v praxi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Století páry</dc:title>
  <dc:creator>Jiroutová</dc:creator>
  <cp:lastModifiedBy>Jiroutová</cp:lastModifiedBy>
  <cp:revision>5</cp:revision>
  <dcterms:created xsi:type="dcterms:W3CDTF">2019-10-31T14:26:05Z</dcterms:created>
  <dcterms:modified xsi:type="dcterms:W3CDTF">2019-11-07T06:33:43Z</dcterms:modified>
</cp:coreProperties>
</file>