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CC055B-50EB-41FB-83D6-63D1A984A712}" type="datetimeFigureOut">
              <a:rPr lang="cs-CZ" smtClean="0"/>
              <a:t>18.5.2016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85391A-EB4E-4CD2-B30D-5E569D44BA4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Šajtava</a:t>
            </a:r>
            <a:r>
              <a:rPr lang="cs-CZ" dirty="0" smtClean="0"/>
              <a:t> - středa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V noci pršelo, ale ráno to nebylo vidět. Máme lehce odpočinkový den.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23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 šiškou na cíl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11825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dám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32125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Amálka to zvládla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53136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Děvčata jako letadélka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41961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Lukáš jako radar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18223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Sušenková párty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91460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79029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Hrajeme na </a:t>
            </a:r>
            <a:r>
              <a:rPr lang="cs-CZ" dirty="0" err="1" smtClean="0"/>
              <a:t>Trifidy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405557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02894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38928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Ráno se krátce učíme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2324100"/>
            <a:ext cx="4129649" cy="3508375"/>
          </a:xfrm>
        </p:spPr>
      </p:pic>
    </p:spTree>
    <p:extLst>
      <p:ext uri="{BB962C8B-B14F-4D97-AF65-F5344CB8AC3E}">
        <p14:creationId xmlns:p14="http://schemas.microsoft.com/office/powerpoint/2010/main" val="393883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ještě děláme?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Každý večer hrajeme na flétnu</a:t>
            </a:r>
          </a:p>
          <a:p>
            <a:r>
              <a:rPr lang="cs-CZ" dirty="0" smtClean="0"/>
              <a:t>Čteme Špicberský deník</a:t>
            </a:r>
          </a:p>
          <a:p>
            <a:r>
              <a:rPr lang="cs-CZ" dirty="0" smtClean="0"/>
              <a:t>Hodnotíme den</a:t>
            </a:r>
          </a:p>
          <a:p>
            <a:r>
              <a:rPr lang="cs-CZ" dirty="0" smtClean="0"/>
              <a:t>Sprchujeme se</a:t>
            </a:r>
          </a:p>
          <a:p>
            <a:r>
              <a:rPr lang="cs-CZ" dirty="0" smtClean="0"/>
              <a:t>Velmi brzy usínáme a spíme až do budíčku</a:t>
            </a:r>
          </a:p>
          <a:p>
            <a:r>
              <a:rPr lang="cs-CZ" dirty="0" smtClean="0"/>
              <a:t>PS: V jídelně nás paní kuchařka chválí, že umíme jíst v klidu. Taky si už i někteří chodí přidávat.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79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Pak nás čeká do oběda hřiště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78093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Dětské hřiště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2006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Pískoviště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4757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Práce se nám líbí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69314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Jsme stavitelé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39222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Také si musíme prohlédnout rybníček u naší chalupy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279925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Odpolední vycházka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71646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</TotalTime>
  <Words>114</Words>
  <Application>Microsoft Office PowerPoint</Application>
  <PresentationFormat>Předvádění na obrazovce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Austin</vt:lpstr>
      <vt:lpstr>Šajtava - středa</vt:lpstr>
      <vt:lpstr>Ráno se krátce učíme</vt:lpstr>
      <vt:lpstr>Pak nás čeká do oběda hřiště</vt:lpstr>
      <vt:lpstr>Dětské hřiště</vt:lpstr>
      <vt:lpstr>Pískoviště </vt:lpstr>
      <vt:lpstr>Práce se nám líbí</vt:lpstr>
      <vt:lpstr>Jsme stavitelé</vt:lpstr>
      <vt:lpstr>Také si musíme prohlédnout rybníček u naší chalupy</vt:lpstr>
      <vt:lpstr>Odpolední vycházka</vt:lpstr>
      <vt:lpstr>Hod šiškou na cíl</vt:lpstr>
      <vt:lpstr>To dám</vt:lpstr>
      <vt:lpstr>Amálka to zvládla</vt:lpstr>
      <vt:lpstr>Děvčata jako letadélka</vt:lpstr>
      <vt:lpstr>Lukáš jako radar</vt:lpstr>
      <vt:lpstr>Sušenková párty</vt:lpstr>
      <vt:lpstr>Prezentace aplikace PowerPoint</vt:lpstr>
      <vt:lpstr>Hrajeme na Trifidy</vt:lpstr>
      <vt:lpstr>Prezentace aplikace PowerPoint</vt:lpstr>
      <vt:lpstr>Prezentace aplikace PowerPoint</vt:lpstr>
      <vt:lpstr>Co ještě děláme?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Šajtava - středa</dc:title>
  <dc:creator>Deti</dc:creator>
  <cp:lastModifiedBy>Deti</cp:lastModifiedBy>
  <cp:revision>2</cp:revision>
  <dcterms:created xsi:type="dcterms:W3CDTF">2016-05-18T19:15:40Z</dcterms:created>
  <dcterms:modified xsi:type="dcterms:W3CDTF">2016-05-18T19:33:50Z</dcterms:modified>
</cp:coreProperties>
</file>