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3CFE55-920A-4F5F-9E62-B88C4F2898D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F477E8-C852-40A5-9380-E7F24F2FDCD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Šajtava</a:t>
            </a:r>
            <a:r>
              <a:rPr lang="cs-CZ" dirty="0" smtClean="0"/>
              <a:t> 2 (stále první den)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Na pokojích a v jídelně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54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Dobrou chuť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05658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Kluci se vybalují a zabydlují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4122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Udrží si pořádek???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84538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pohodička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63805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415733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Nejkrásnější pokoj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428764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2879999" cy="4320000"/>
          </a:xfrm>
        </p:spPr>
      </p:pic>
    </p:spTree>
    <p:extLst>
      <p:ext uri="{BB962C8B-B14F-4D97-AF65-F5344CB8AC3E}">
        <p14:creationId xmlns:p14="http://schemas.microsoft.com/office/powerpoint/2010/main" val="201071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svačinka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424186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Naše milá paní vychovatelka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48" y="2324100"/>
            <a:ext cx="2338916" cy="3508375"/>
          </a:xfrm>
        </p:spPr>
      </p:pic>
    </p:spTree>
    <p:extLst>
      <p:ext uri="{BB962C8B-B14F-4D97-AF65-F5344CB8AC3E}">
        <p14:creationId xmlns:p14="http://schemas.microsoft.com/office/powerpoint/2010/main" val="32671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</TotalTime>
  <Words>31</Words>
  <Application>Microsoft Office PowerPoint</Application>
  <PresentationFormat>Předvádění na obrazovce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Austin</vt:lpstr>
      <vt:lpstr>Šajtava 2 (stále první den)</vt:lpstr>
      <vt:lpstr>Kluci se vybalují a zabydlují</vt:lpstr>
      <vt:lpstr>Udrží si pořádek???</vt:lpstr>
      <vt:lpstr>pohodička</vt:lpstr>
      <vt:lpstr>Prezentace aplikace PowerPoint</vt:lpstr>
      <vt:lpstr>Nejkrásnější pokoj</vt:lpstr>
      <vt:lpstr>Prezentace aplikace PowerPoint</vt:lpstr>
      <vt:lpstr>svačinka</vt:lpstr>
      <vt:lpstr>Naše milá paní vychovatelka</vt:lpstr>
      <vt:lpstr>Dobrou chuť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Šajtava 2 (stále první den)</dc:title>
  <dc:creator>Deti</dc:creator>
  <cp:lastModifiedBy>Deti</cp:lastModifiedBy>
  <cp:revision>1</cp:revision>
  <dcterms:created xsi:type="dcterms:W3CDTF">2016-05-16T18:59:51Z</dcterms:created>
  <dcterms:modified xsi:type="dcterms:W3CDTF">2016-05-16T19:07:29Z</dcterms:modified>
</cp:coreProperties>
</file>