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B2C8-29FA-40B4-B020-3D542E79E6CF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69A5B-C387-4C4D-89E5-7F5006B98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09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9A5B-C387-4C4D-89E5-7F5006B986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06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47432A-9E9F-4E95-BAA4-5328D8E9E222}" type="datetimeFigureOut">
              <a:rPr lang="cs-CZ" smtClean="0"/>
              <a:t>7.12.2017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D0BF4F5-9F5C-46E7-883A-E475656DD11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cs-CZ" sz="3600" b="1" u="sng" dirty="0" smtClean="0">
                <a:solidFill>
                  <a:schemeClr val="tx1"/>
                </a:solidFill>
              </a:rPr>
              <a:t/>
            </a:r>
            <a:br>
              <a:rPr lang="cs-CZ" sz="3600" b="1" u="sng" dirty="0" smtClean="0">
                <a:solidFill>
                  <a:schemeClr val="tx1"/>
                </a:solidFill>
              </a:rPr>
            </a:br>
            <a:r>
              <a:rPr lang="cs-CZ" sz="3600" b="1" u="sng" dirty="0">
                <a:solidFill>
                  <a:schemeClr val="tx1"/>
                </a:solidFill>
              </a:rPr>
              <a:t/>
            </a:r>
            <a:br>
              <a:rPr lang="cs-CZ" sz="3600" b="1" u="sng" dirty="0">
                <a:solidFill>
                  <a:schemeClr val="tx1"/>
                </a:solidFill>
              </a:rPr>
            </a:br>
            <a:r>
              <a:rPr lang="cs-CZ" sz="3600" b="1" u="sng" dirty="0" smtClean="0">
                <a:solidFill>
                  <a:schemeClr val="tx1"/>
                </a:solidFill>
              </a:rPr>
              <a:t>Slavnostní rozsvícení vánočního stromu</a:t>
            </a:r>
            <a:r>
              <a:rPr lang="cs-CZ" sz="2800" b="1" u="sng" dirty="0" smtClean="0">
                <a:solidFill>
                  <a:srgbClr val="0070C0"/>
                </a:solidFill>
              </a:rPr>
              <a:t>.</a:t>
            </a:r>
            <a:br>
              <a:rPr lang="cs-CZ" sz="2800" b="1" u="sng" dirty="0" smtClean="0">
                <a:solidFill>
                  <a:srgbClr val="0070C0"/>
                </a:solidFill>
              </a:rPr>
            </a:br>
            <a:r>
              <a:rPr lang="cs-CZ" sz="2800" b="1" u="sng" dirty="0">
                <a:solidFill>
                  <a:srgbClr val="0070C0"/>
                </a:solidFill>
              </a:rPr>
              <a:t/>
            </a:r>
            <a:br>
              <a:rPr lang="cs-CZ" sz="2800" b="1" u="sng" dirty="0">
                <a:solidFill>
                  <a:srgbClr val="0070C0"/>
                </a:solidFill>
              </a:rPr>
            </a:br>
            <a:endParaRPr lang="cs-CZ" sz="2800" b="1" u="sng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280920" cy="3528392"/>
          </a:xfrm>
        </p:spPr>
        <p:txBody>
          <a:bodyPr>
            <a:noAutofit/>
          </a:bodyPr>
          <a:lstStyle/>
          <a:p>
            <a:pPr algn="l"/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4. prosince 2017 se naše škola zúčastnila prvního slavnostního rozsvícení vánočního stromu před Úřadem městského obvodu Pardubice IV                              v Pardubičkách. Na úvod nás přivítal pan starosta ing. Petr Heřmanský a popřál všem dětem, rodičům a spoluobčanům příjemnou adventní náladu. Poté pan ředitel základní školy v Pardubičkách Mgr. Jaroslav </a:t>
            </a:r>
            <a:r>
              <a:rPr lang="cs-CZ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Karcol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dětmi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zazpíval         a zahrál na kytaru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několik vánočních koled. Některé koledy zazněly za doprovodu flétniček, ozvučných dřívek nebo trianglu. Atmosféru navodily malé vánoční trhy  s dekoracemi, ochutnávkou cukroví a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vůní svařeného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vína se skořicí.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ěti netrpělivě čekaly, až se rozsvítí krásně rostlý, vysoký strom. Po hlasitém odpočítávání se rozzářil. Společně jsme tak zahájili adventní čas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a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doufáme, že se z této akce stane tradice, při které se všichni sejdeme </a:t>
            </a:r>
            <a:r>
              <a:rPr lang="cs-CZ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opět příští rok.</a:t>
            </a:r>
            <a:endParaRPr lang="cs-CZ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C:\Users\peskle\AppData\Local\Microsoft\Windows\Temporary Internet Files\Content.IE5\ZW37FIP3\christmas-card-567570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6832"/>
            <a:ext cx="133912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0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76864" cy="576064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0486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b="0" dirty="0" smtClean="0">
                <a:latin typeface="Arial Black" panose="020B0A04020102020204" pitchFamily="34" charset="0"/>
              </a:rPr>
              <a:t>Přivítání před Úřadem městského obvodu      v Pardubičkách panem starostou.</a:t>
            </a:r>
            <a:endParaRPr lang="cs-CZ" sz="20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00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64896" cy="554461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3" y="5733256"/>
            <a:ext cx="6840759" cy="648072"/>
          </a:xfrm>
        </p:spPr>
        <p:txBody>
          <a:bodyPr/>
          <a:lstStyle/>
          <a:p>
            <a:pPr algn="ctr"/>
            <a:r>
              <a:rPr lang="cs-CZ" sz="2000" dirty="0" smtClean="0">
                <a:latin typeface="Arial Black" panose="020B0A04020102020204" pitchFamily="34" charset="0"/>
              </a:rPr>
              <a:t>Děti s rodiči.</a:t>
            </a:r>
            <a:endParaRPr lang="cs-CZ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74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128792" cy="504056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128792" cy="792088"/>
          </a:xfrm>
        </p:spPr>
        <p:txBody>
          <a:bodyPr>
            <a:normAutofit/>
          </a:bodyPr>
          <a:lstStyle/>
          <a:p>
            <a:pPr algn="ctr"/>
            <a:r>
              <a:rPr lang="cs-CZ" sz="2000" dirty="0" smtClean="0">
                <a:latin typeface="Arial Black" panose="020B0A04020102020204" pitchFamily="34" charset="0"/>
              </a:rPr>
              <a:t>Žáky doprovázel na kytaru pan ředitel základní školy.</a:t>
            </a:r>
            <a:endParaRPr lang="cs-CZ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9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79512" y="4725144"/>
            <a:ext cx="8424935" cy="288032"/>
          </a:xfrm>
        </p:spPr>
        <p:txBody>
          <a:bodyPr>
            <a:normAutofit fontScale="90000"/>
          </a:bodyPr>
          <a:lstStyle/>
          <a:p>
            <a:pPr algn="l"/>
            <a:r>
              <a:rPr lang="cs-CZ" sz="2000" dirty="0" smtClean="0"/>
              <a:t>daly koledám </a:t>
            </a:r>
            <a:r>
              <a:rPr lang="cs-CZ" sz="2000" dirty="0" err="1" smtClean="0"/>
              <a:t>tffffff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94" b="13094"/>
          <a:stretch/>
        </p:blipFill>
        <p:spPr>
          <a:xfrm>
            <a:off x="251520" y="2060848"/>
            <a:ext cx="4176464" cy="316835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176464" cy="2880320"/>
          </a:xfrm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1619672" y="1"/>
            <a:ext cx="5400600" cy="1988839"/>
          </a:xfrm>
        </p:spPr>
        <p:txBody>
          <a:bodyPr/>
          <a:lstStyle/>
          <a:p>
            <a:pPr algn="ctr"/>
            <a:r>
              <a:rPr lang="cs-CZ" sz="2000" dirty="0" smtClean="0">
                <a:latin typeface="Arial Black" panose="020B0A04020102020204" pitchFamily="34" charset="0"/>
              </a:rPr>
              <a:t>Flétničky dodaly koledám ten správný tón.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pic>
        <p:nvPicPr>
          <p:cNvPr id="1030" name="Picture 6" descr="C:\Users\peskle\AppData\Local\Microsoft\Windows\Temporary Internet Files\Content.IE5\EELP3D21\melody-154619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1"/>
            <a:ext cx="2160240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4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4680520" cy="633670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V="1">
            <a:off x="2555776" y="980728"/>
            <a:ext cx="3816425" cy="6196676"/>
          </a:xfrm>
        </p:spPr>
        <p:txBody>
          <a:bodyPr/>
          <a:lstStyle/>
          <a:p>
            <a:pPr marL="0" indent="0" algn="ctr">
              <a:buNone/>
            </a:pPr>
            <a:r>
              <a:rPr lang="cs-CZ" sz="2000" dirty="0" smtClean="0">
                <a:latin typeface="Arial Black" panose="020B0A04020102020204" pitchFamily="34" charset="0"/>
              </a:rPr>
              <a:t/>
            </a:r>
            <a:br>
              <a:rPr lang="cs-CZ" sz="2000" dirty="0" smtClean="0">
                <a:latin typeface="Arial Black" panose="020B0A04020102020204" pitchFamily="34" charset="0"/>
              </a:rPr>
            </a:br>
            <a:r>
              <a:rPr lang="cs-CZ" sz="2000" dirty="0">
                <a:latin typeface="Arial Black" panose="020B0A04020102020204" pitchFamily="34" charset="0"/>
              </a:rPr>
              <a:t/>
            </a:r>
            <a:br>
              <a:rPr lang="cs-CZ" sz="2000" dirty="0">
                <a:latin typeface="Arial Black" panose="020B0A04020102020204" pitchFamily="34" charset="0"/>
              </a:rPr>
            </a:br>
            <a:r>
              <a:rPr lang="cs-CZ" sz="2000" dirty="0" smtClean="0">
                <a:latin typeface="Arial Black" panose="020B0A04020102020204" pitchFamily="34" charset="0"/>
              </a:rPr>
              <a:t/>
            </a:r>
            <a:br>
              <a:rPr lang="cs-CZ" sz="2000" dirty="0" smtClean="0">
                <a:latin typeface="Arial Black" panose="020B0A04020102020204" pitchFamily="34" charset="0"/>
              </a:rPr>
            </a:br>
            <a:r>
              <a:rPr lang="cs-CZ" sz="2000" dirty="0">
                <a:latin typeface="Arial Black" panose="020B0A04020102020204" pitchFamily="34" charset="0"/>
              </a:rPr>
              <a:t/>
            </a:r>
            <a:br>
              <a:rPr lang="cs-CZ" sz="2000" dirty="0">
                <a:latin typeface="Arial Black" panose="020B0A04020102020204" pitchFamily="34" charset="0"/>
              </a:rPr>
            </a:br>
            <a:r>
              <a:rPr lang="cs-CZ" sz="2000" dirty="0" smtClean="0">
                <a:latin typeface="Arial Black" panose="020B0A04020102020204" pitchFamily="34" charset="0"/>
              </a:rPr>
              <a:t/>
            </a:r>
            <a:br>
              <a:rPr lang="cs-CZ" sz="2000" dirty="0" smtClean="0">
                <a:latin typeface="Arial Black" panose="020B0A04020102020204" pitchFamily="34" charset="0"/>
              </a:rPr>
            </a:br>
            <a:r>
              <a:rPr lang="cs-CZ" sz="2000" dirty="0">
                <a:latin typeface="Arial Black" panose="020B0A04020102020204" pitchFamily="34" charset="0"/>
              </a:rPr>
              <a:t/>
            </a:r>
            <a:br>
              <a:rPr lang="cs-CZ" sz="2000" dirty="0">
                <a:latin typeface="Arial Black" panose="020B0A04020102020204" pitchFamily="34" charset="0"/>
              </a:rPr>
            </a:br>
            <a:r>
              <a:rPr lang="cs-CZ" sz="2000" dirty="0" smtClean="0">
                <a:latin typeface="Arial Black" panose="020B0A04020102020204" pitchFamily="34" charset="0"/>
              </a:rPr>
              <a:t/>
            </a:r>
            <a:br>
              <a:rPr lang="cs-CZ" sz="2000" dirty="0" smtClean="0">
                <a:latin typeface="Arial Black" panose="020B0A04020102020204" pitchFamily="34" charset="0"/>
              </a:rPr>
            </a:br>
            <a:r>
              <a:rPr lang="cs-CZ" sz="2000" dirty="0">
                <a:latin typeface="Arial Black" panose="020B0A04020102020204" pitchFamily="34" charset="0"/>
              </a:rPr>
              <a:t/>
            </a:r>
            <a:br>
              <a:rPr lang="cs-CZ" sz="2000" dirty="0">
                <a:latin typeface="Arial Black" panose="020B0A04020102020204" pitchFamily="34" charset="0"/>
              </a:rPr>
            </a:br>
            <a:r>
              <a:rPr lang="cs-CZ" sz="2000" dirty="0" smtClean="0">
                <a:latin typeface="Arial Black" panose="020B0A04020102020204" pitchFamily="34" charset="0"/>
              </a:rPr>
              <a:t/>
            </a:r>
            <a:br>
              <a:rPr lang="cs-CZ" sz="2000" dirty="0" smtClean="0">
                <a:latin typeface="Arial Black" panose="020B0A04020102020204" pitchFamily="34" charset="0"/>
              </a:rPr>
            </a:br>
            <a:r>
              <a:rPr lang="cs-CZ" sz="2000" dirty="0">
                <a:latin typeface="Arial Black" panose="020B0A04020102020204" pitchFamily="34" charset="0"/>
              </a:rPr>
              <a:t/>
            </a:r>
            <a:br>
              <a:rPr lang="cs-CZ" sz="2000" dirty="0">
                <a:latin typeface="Arial Black" panose="020B0A04020102020204" pitchFamily="34" charset="0"/>
              </a:rPr>
            </a:br>
            <a:r>
              <a:rPr lang="cs-CZ" sz="2000" dirty="0" smtClean="0">
                <a:latin typeface="Arial Black" panose="020B0A04020102020204" pitchFamily="34" charset="0"/>
              </a:rPr>
              <a:t/>
            </a:r>
            <a:br>
              <a:rPr lang="cs-CZ" sz="2000" dirty="0" smtClean="0">
                <a:latin typeface="Arial Black" panose="020B0A04020102020204" pitchFamily="34" charset="0"/>
              </a:rPr>
            </a:br>
            <a:r>
              <a:rPr lang="cs-CZ" sz="2000" dirty="0">
                <a:latin typeface="Arial Black" panose="020B0A04020102020204" pitchFamily="34" charset="0"/>
              </a:rPr>
              <a:t/>
            </a:r>
            <a:br>
              <a:rPr lang="cs-CZ" sz="2000" dirty="0">
                <a:latin typeface="Arial Black" panose="020B0A04020102020204" pitchFamily="34" charset="0"/>
              </a:rPr>
            </a:br>
            <a:r>
              <a:rPr lang="cs-CZ" sz="2000" dirty="0" smtClean="0">
                <a:latin typeface="Arial Black" panose="020B0A04020102020204" pitchFamily="34" charset="0"/>
              </a:rPr>
              <a:t/>
            </a:r>
            <a:br>
              <a:rPr lang="cs-CZ" sz="2000" dirty="0" smtClean="0">
                <a:latin typeface="Arial Black" panose="020B0A04020102020204" pitchFamily="34" charset="0"/>
              </a:rPr>
            </a:br>
            <a:r>
              <a:rPr lang="cs-CZ" sz="2000" dirty="0">
                <a:latin typeface="Arial Black" panose="020B0A04020102020204" pitchFamily="34" charset="0"/>
              </a:rPr>
              <a:t/>
            </a:r>
            <a:br>
              <a:rPr lang="cs-CZ" sz="2000" dirty="0">
                <a:latin typeface="Arial Black" panose="020B0A04020102020204" pitchFamily="34" charset="0"/>
              </a:rPr>
            </a:br>
            <a:r>
              <a:rPr lang="cs-CZ" sz="2000" dirty="0" smtClean="0">
                <a:latin typeface="Arial Black" panose="020B0A04020102020204" pitchFamily="34" charset="0"/>
              </a:rPr>
              <a:t>Adventní čas začíná.</a:t>
            </a:r>
            <a:endParaRPr lang="cs-CZ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85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</TotalTime>
  <Words>175</Words>
  <Application>Microsoft Office PowerPoint</Application>
  <PresentationFormat>Předvádění na obrazovce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Vlnění</vt:lpstr>
      <vt:lpstr>  Slavnostní rozsvícení vánočního stromu.  </vt:lpstr>
      <vt:lpstr>Přivítání před Úřadem městského obvodu      v Pardubičkách panem starostou.</vt:lpstr>
      <vt:lpstr>Děti s rodiči.</vt:lpstr>
      <vt:lpstr>Žáky doprovázel na kytaru pan ředitel základní školy.</vt:lpstr>
      <vt:lpstr>daly koledám tffffff</vt:lpstr>
      <vt:lpstr>              Adventní čas začíná.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Slavnostní rozsvícení vánočního stromu.</dc:title>
  <dc:creator>Pešková</dc:creator>
  <cp:lastModifiedBy>Pešková</cp:lastModifiedBy>
  <cp:revision>21</cp:revision>
  <dcterms:created xsi:type="dcterms:W3CDTF">2017-12-05T17:30:22Z</dcterms:created>
  <dcterms:modified xsi:type="dcterms:W3CDTF">2017-12-07T17:00:49Z</dcterms:modified>
</cp:coreProperties>
</file>