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22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69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7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79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28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1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6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95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8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3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8A2D-26E8-49CD-AD79-6EA66540870C}" type="datetimeFigureOut">
              <a:rPr lang="cs-CZ" smtClean="0"/>
              <a:t>12. 6. 2016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3BEE-40AC-4548-9902-2FD2B9A5E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3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555172"/>
            <a:ext cx="9824357" cy="4033158"/>
          </a:xfrm>
        </p:spPr>
        <p:txBody>
          <a:bodyPr>
            <a:normAutofit/>
          </a:bodyPr>
          <a:lstStyle/>
          <a:p>
            <a:r>
              <a:rPr lang="cs-CZ" sz="13800" b="1" dirty="0" smtClean="0">
                <a:solidFill>
                  <a:schemeClr val="accent2">
                    <a:lumMod val="75000"/>
                  </a:schemeClr>
                </a:solidFill>
              </a:rPr>
              <a:t>ŘEMESLNÉ CHOLTICE</a:t>
            </a:r>
            <a:endParaRPr lang="cs-CZ" sz="1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914900"/>
            <a:ext cx="9144000" cy="109048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pPr algn="r"/>
            <a:endParaRPr lang="cs-CZ" sz="3600" dirty="0" smtClean="0"/>
          </a:p>
          <a:p>
            <a:pPr algn="r"/>
            <a:endParaRPr lang="cs-CZ" sz="3600" dirty="0" smtClean="0"/>
          </a:p>
          <a:p>
            <a:pPr algn="r"/>
            <a:r>
              <a:rPr lang="cs-CZ" sz="19200" dirty="0" smtClean="0"/>
              <a:t>10.6.2016</a:t>
            </a:r>
            <a:endParaRPr lang="cs-CZ" sz="19200" dirty="0"/>
          </a:p>
        </p:txBody>
      </p:sp>
    </p:spTree>
    <p:extLst>
      <p:ext uri="{BB962C8B-B14F-4D97-AF65-F5344CB8AC3E}">
        <p14:creationId xmlns:p14="http://schemas.microsoft.com/office/powerpoint/2010/main" val="393604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1743"/>
            <a:ext cx="10515600" cy="5295220"/>
          </a:xfrm>
        </p:spPr>
        <p:txBody>
          <a:bodyPr/>
          <a:lstStyle/>
          <a:p>
            <a:pPr algn="just"/>
            <a:r>
              <a:rPr lang="cs-CZ" dirty="0" smtClean="0"/>
              <a:t>V pátek 10.6.2016 žáci IV. třídy navštívili zámek Choltic, kde probíhal program nabitý starými řemesly. </a:t>
            </a:r>
          </a:p>
          <a:p>
            <a:pPr algn="just"/>
            <a:r>
              <a:rPr lang="cs-CZ" dirty="0" smtClean="0"/>
              <a:t>Děti si mohly vyzkoušet vytepat šperk, vyrobit svíčku z včelího vosku, vyrazit Choltickou minci, vyzkoušet 100 let starý navlékač korálků, vyrobit hračku ze sena nebo si uříznout svůj vlastní špalek. </a:t>
            </a:r>
          </a:p>
          <a:p>
            <a:pPr algn="just"/>
            <a:r>
              <a:rPr lang="cs-CZ" dirty="0" smtClean="0"/>
              <a:t>Pro chvíle odpočinku bylo připraveno občerstvení a zoo koutek se zvířátky, které se v minulosti běžně objevovaly na vesnických statcích.</a:t>
            </a:r>
          </a:p>
          <a:p>
            <a:pPr algn="just"/>
            <a:r>
              <a:rPr lang="cs-CZ" dirty="0" smtClean="0"/>
              <a:t>Všechny řemesla jsem zakončili návštěvou zámku a jeho vodnických tajů.</a:t>
            </a:r>
          </a:p>
          <a:p>
            <a:pPr algn="just"/>
            <a:r>
              <a:rPr lang="cs-CZ" dirty="0" smtClean="0"/>
              <a:t>Den jsme si dosyta užili a budeme se těšit, co pan Dráteník zase vymyslí za zajímavou akci.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28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2496"/>
            <a:ext cx="5354024" cy="40155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685799"/>
            <a:ext cx="6285470" cy="4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61"/>
            <a:ext cx="5973605" cy="448020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67" y="2008414"/>
            <a:ext cx="6190734" cy="46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53" y="488441"/>
            <a:ext cx="7957751" cy="5968314"/>
          </a:xfrm>
        </p:spPr>
      </p:pic>
    </p:spTree>
    <p:extLst>
      <p:ext uri="{BB962C8B-B14F-4D97-AF65-F5344CB8AC3E}">
        <p14:creationId xmlns:p14="http://schemas.microsoft.com/office/powerpoint/2010/main" val="133011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3" y="0"/>
            <a:ext cx="5412259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0"/>
            <a:ext cx="5585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6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05" y="414552"/>
            <a:ext cx="4580898" cy="610786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" y="1144207"/>
            <a:ext cx="6198072" cy="46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1" y="291863"/>
            <a:ext cx="8439923" cy="6329943"/>
          </a:xfrm>
        </p:spPr>
      </p:pic>
    </p:spTree>
    <p:extLst>
      <p:ext uri="{BB962C8B-B14F-4D97-AF65-F5344CB8AC3E}">
        <p14:creationId xmlns:p14="http://schemas.microsoft.com/office/powerpoint/2010/main" val="34284565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110</Words>
  <Application>Microsoft Office PowerPoint</Application>
  <PresentationFormat>Širokoúhlá obrazovka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ŘEMESLNÉ CHOLTICE</vt:lpstr>
      <vt:lpstr>Prezentace aplikace PowerPoint</vt:lpstr>
      <vt:lpstr>FOTO: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ŘEMESLNÉ CHOLTICE</dc:title>
  <dc:creator>User03</dc:creator>
  <cp:lastModifiedBy>User03</cp:lastModifiedBy>
  <cp:revision>2</cp:revision>
  <dcterms:created xsi:type="dcterms:W3CDTF">2016-06-12T17:28:44Z</dcterms:created>
  <dcterms:modified xsi:type="dcterms:W3CDTF">2016-06-12T17:37:26Z</dcterms:modified>
</cp:coreProperties>
</file>