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1339BD-DECE-4A41-A66D-A29BAF3DBB41}" type="datetimeFigureOut">
              <a:rPr lang="cs-CZ" smtClean="0"/>
              <a:t>22.05.2019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A4CE62-ADDD-4A7B-B191-D904E058A1B7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Brabma.ZSKYJ\Desktop\ZŠ Pardubičky\Škola v přírodě\Škola v přírodě\Foto\IMG_20190515_100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174"/>
            <a:ext cx="7488832" cy="606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1077" y="5013176"/>
            <a:ext cx="7925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Pobyt v přírodě - 2. třída</a:t>
            </a:r>
          </a:p>
          <a:p>
            <a:pPr algn="ctr"/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Penzion Hájenka  (Seč-Ústupky)                                                                    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1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abma.ZSKYJ\Desktop\ZŠ Pardubičky\Škola v přírodě\Škola v přírodě\Foto\IMG_20190517_124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7"/>
            <a:ext cx="6480719" cy="612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47664" y="4797152"/>
            <a:ext cx="1082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výběhu klisen a hříbátek </a:t>
            </a:r>
          </a:p>
          <a:p>
            <a:r>
              <a:rPr lang="cs-CZ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 pak hurá domů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!</a:t>
            </a:r>
            <a:endParaRPr lang="cs-CZ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1840" y="3307355"/>
            <a:ext cx="3168352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777380"/>
            <a:ext cx="4824536" cy="8614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2" name="Picture 4" descr="C:\Users\Brabma.ZSKYJ\Desktop\ZŠ Pardubičky\Škola v přírodě\Škola v přírodě\Foto\IMG_20190514_110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984776" cy="5976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5445224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Na procházce lesem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2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rabma.ZSKYJ\Desktop\ZŠ Pardubičky\Škola v přírodě\Škola v přírodě\Foto\IMG_20190514_15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28792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5301208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Koupání v hotelu Jezerka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1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Brabma.ZSKYJ\Desktop\ZŠ Pardubičky\Škola v přírodě\Škola v přírodě\ŠvP 2019 - Seč 2.tř\IMG_20190515_1006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696744" cy="547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2023160" y="4886167"/>
            <a:ext cx="502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zříceniny hradu </a:t>
            </a:r>
            <a:r>
              <a:rPr lang="cs-CZ" sz="32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Oheb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3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40760" cy="561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5229200"/>
            <a:ext cx="4340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 přehradě Seč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06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rabma.ZSKYJ\Desktop\ZŠ Pardubičky\Škola v přírodě\Škola v přírodě\Foto\IMG_20190515_162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19872" y="47971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Karneval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1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rabma.ZSKYJ\Desktop\ZŠ Pardubičky\Škola v přírodě\Škola v přírodě\Foto\IMG_20190517_11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68752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4653136"/>
            <a:ext cx="1114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cs-CZ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Výlet do hřebčína Slatiňany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3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abma.ZSKYJ\Desktop\ZŠ Pardubičky\Škola v přírodě\Škola v přírodě\Foto\IMG_20190517_111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3"/>
            <a:ext cx="6696744" cy="612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4725144"/>
            <a:ext cx="31926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r>
              <a:rPr lang="cs-CZ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stájích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abma.ZSKYJ\Desktop\ZŠ Pardubičky\Škola v přírodě\Škola v přírodě\Foto\IMG_20190517_121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5"/>
            <a:ext cx="6480720" cy="6192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63688" y="5229200"/>
            <a:ext cx="6341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Oběd v zámeckém parku</a:t>
            </a:r>
            <a:endParaRPr lang="cs-CZ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4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TM02455596[[fn=Jaro]]</Template>
  <TotalTime>87</TotalTime>
  <Words>59</Words>
  <Application>Microsoft Office PowerPoint</Application>
  <PresentationFormat>Předvádění na obrazovce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Spring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Brabcova</dc:creator>
  <cp:lastModifiedBy>Martina Brabcova</cp:lastModifiedBy>
  <cp:revision>14</cp:revision>
  <dcterms:created xsi:type="dcterms:W3CDTF">2019-05-19T15:26:17Z</dcterms:created>
  <dcterms:modified xsi:type="dcterms:W3CDTF">2019-05-22T12:08:34Z</dcterms:modified>
</cp:coreProperties>
</file>