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19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42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1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61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68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20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38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43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70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89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21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3D13C-C37E-4759-9066-CA25C022A9D8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5DF5-B906-4E11-B914-1117C6A9F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81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Pavouci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Čtvrťáci v ekocentru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62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to dřina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27927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Kreslíme pavoučí síť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86092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na pavouky…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53115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mouchy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96129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Hlavně nerozhýbat pavučinu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9537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008989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Chycená moucha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671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Pavouků se nebojíme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87356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 děvčata se nebojí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65533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Pavoučka si prohlédneme pěkně zblízka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31663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 je to fešák…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47727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Skládáme papírového pavouka…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91734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máme to špatně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79590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Ano, to je skoro ono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52767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Hrajeme si na pavouky – potřebujeme osm nohou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402366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</Words>
  <Application>Microsoft Office PowerPoint</Application>
  <PresentationFormat>Předvádění na obrazovce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Pavouci </vt:lpstr>
      <vt:lpstr>Pavouků se nebojíme</vt:lpstr>
      <vt:lpstr>Ani děvčata se nebojí</vt:lpstr>
      <vt:lpstr>Pavoučka si prohlédneme pěkně zblízka</vt:lpstr>
      <vt:lpstr>Ale je to fešák…</vt:lpstr>
      <vt:lpstr>Skládáme papírového pavouka…</vt:lpstr>
      <vt:lpstr>… a máme to špatně</vt:lpstr>
      <vt:lpstr>Ano, to je skoro ono</vt:lpstr>
      <vt:lpstr>Hrajeme si na pavouky – potřebujeme osm nohou</vt:lpstr>
      <vt:lpstr>Je to dřina</vt:lpstr>
      <vt:lpstr>Kreslíme pavoučí síť</vt:lpstr>
      <vt:lpstr>Hra na pavouky…</vt:lpstr>
      <vt:lpstr>… a mouchy</vt:lpstr>
      <vt:lpstr>Hlavně nerozhýbat pavučinu</vt:lpstr>
      <vt:lpstr>…</vt:lpstr>
      <vt:lpstr>Chycená moucha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Pavouci </dc:title>
  <dc:creator>Jiroutová</dc:creator>
  <cp:lastModifiedBy>Jiroutová</cp:lastModifiedBy>
  <cp:revision>1</cp:revision>
  <dcterms:created xsi:type="dcterms:W3CDTF">2019-03-04T13:04:58Z</dcterms:created>
  <dcterms:modified xsi:type="dcterms:W3CDTF">2019-03-04T13:12:45Z</dcterms:modified>
</cp:coreProperties>
</file>