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25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6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60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24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77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39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43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11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5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1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22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D3AF-252E-4BBC-9E5E-48F84CC57196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3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2340864"/>
          </a:xfrm>
        </p:spPr>
        <p:txBody>
          <a:bodyPr>
            <a:noAutofit/>
          </a:bodyPr>
          <a:lstStyle/>
          <a:p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LIGA ZÁKLADNÍCH ŠKOL </a:t>
            </a:r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V </a:t>
            </a:r>
            <a:r>
              <a:rPr lang="cs-CZ" sz="6600" b="1" dirty="0" smtClean="0">
                <a:solidFill>
                  <a:schemeClr val="accent3">
                    <a:lumMod val="75000"/>
                  </a:schemeClr>
                </a:solidFill>
              </a:rPr>
              <a:t>ORIENTAČNÍM BĚHU</a:t>
            </a:r>
            <a:endParaRPr lang="cs-CZ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181244"/>
            <a:ext cx="2880320" cy="36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7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 smtClean="0"/>
              <a:t>V 1. kole, které se konalo 21.9.2016</a:t>
            </a:r>
          </a:p>
          <a:p>
            <a:pPr marL="0" indent="0" algn="ctr">
              <a:buNone/>
            </a:pPr>
            <a:r>
              <a:rPr lang="cs-CZ" sz="5400" dirty="0" smtClean="0"/>
              <a:t> se naši žáci umístili na krásném </a:t>
            </a:r>
          </a:p>
          <a:p>
            <a:pPr marL="0" indent="0" algn="ctr">
              <a:buNone/>
            </a:pPr>
            <a:r>
              <a:rPr lang="cs-CZ" sz="5400" dirty="0" smtClean="0">
                <a:solidFill>
                  <a:srgbClr val="FF0000"/>
                </a:solidFill>
              </a:rPr>
              <a:t>7.místě s celkovými 60 body </a:t>
            </a:r>
            <a:r>
              <a:rPr lang="cs-CZ" sz="5400" dirty="0" smtClean="0"/>
              <a:t>z 11 pardubických škol.</a:t>
            </a:r>
            <a:endParaRPr lang="cs-CZ" sz="5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Výsledky </a:t>
            </a:r>
            <a:r>
              <a:rPr lang="cs-CZ" dirty="0" smtClean="0"/>
              <a:t>1. </a:t>
            </a:r>
            <a:r>
              <a:rPr lang="cs-CZ" dirty="0" smtClean="0"/>
              <a:t>kola </a:t>
            </a:r>
            <a:br>
              <a:rPr lang="cs-CZ" dirty="0" smtClean="0"/>
            </a:br>
            <a:r>
              <a:rPr lang="cs-CZ" dirty="0" smtClean="0"/>
              <a:t>21.9.2016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Studánka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312045"/>
              </p:ext>
            </p:extLst>
          </p:nvPr>
        </p:nvGraphicFramePr>
        <p:xfrm>
          <a:off x="611560" y="2212773"/>
          <a:ext cx="8064896" cy="431257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552829"/>
                <a:gridCol w="1695894"/>
                <a:gridCol w="1743931"/>
                <a:gridCol w="1552829"/>
                <a:gridCol w="1519413"/>
              </a:tblGrid>
              <a:tr h="43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Kategorie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Místo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Jméno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Body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Třída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H10</a:t>
                      </a:r>
                      <a:endParaRPr lang="cs-CZ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2. </a:t>
                      </a:r>
                      <a:r>
                        <a:rPr lang="cs-CZ" sz="1400" b="1" dirty="0">
                          <a:effectLst/>
                        </a:rPr>
                        <a:t>místo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</a:rPr>
                        <a:t>Pithart</a:t>
                      </a:r>
                      <a:r>
                        <a:rPr lang="cs-CZ" sz="1400" b="1" dirty="0" smtClean="0">
                          <a:effectLst/>
                        </a:rPr>
                        <a:t> Adam 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19 b.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IV. </a:t>
                      </a:r>
                      <a:r>
                        <a:rPr lang="cs-CZ" sz="1400" b="1" dirty="0">
                          <a:effectLst/>
                        </a:rPr>
                        <a:t>třída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H10</a:t>
                      </a:r>
                      <a:endParaRPr lang="cs-CZ" sz="1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6. </a:t>
                      </a:r>
                      <a:r>
                        <a:rPr lang="cs-CZ" sz="1400" b="1" dirty="0">
                          <a:effectLst/>
                        </a:rPr>
                        <a:t>místo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Holeček Matyáš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15</a:t>
                      </a:r>
                      <a:r>
                        <a:rPr lang="cs-CZ" sz="1400" b="1" baseline="0" dirty="0" smtClean="0">
                          <a:effectLst/>
                        </a:rPr>
                        <a:t> </a:t>
                      </a:r>
                      <a:r>
                        <a:rPr lang="cs-CZ" sz="1400" b="1" dirty="0" smtClean="0">
                          <a:effectLst/>
                        </a:rPr>
                        <a:t>b</a:t>
                      </a:r>
                      <a:r>
                        <a:rPr lang="cs-CZ" sz="1400" b="1" dirty="0">
                          <a:effectLst/>
                        </a:rPr>
                        <a:t>.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III. </a:t>
                      </a:r>
                      <a:r>
                        <a:rPr lang="cs-CZ" sz="1400" b="1" dirty="0">
                          <a:effectLst/>
                        </a:rPr>
                        <a:t>třída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H10</a:t>
                      </a:r>
                      <a:endParaRPr lang="cs-CZ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19. </a:t>
                      </a:r>
                      <a:r>
                        <a:rPr lang="cs-CZ" sz="1400" b="1" dirty="0">
                          <a:effectLst/>
                        </a:rPr>
                        <a:t>místo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Koblížek Marek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</a:t>
                      </a:r>
                      <a:r>
                        <a:rPr lang="cs-CZ" sz="1400" b="1" dirty="0" smtClean="0">
                          <a:effectLst/>
                        </a:rPr>
                        <a:t> </a:t>
                      </a:r>
                      <a:r>
                        <a:rPr lang="cs-CZ" sz="1400" b="1" dirty="0">
                          <a:effectLst/>
                        </a:rPr>
                        <a:t>b.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IV. </a:t>
                      </a:r>
                      <a:r>
                        <a:rPr lang="cs-CZ" sz="1400" b="1" dirty="0">
                          <a:effectLst/>
                        </a:rPr>
                        <a:t>třída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D10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7. </a:t>
                      </a:r>
                      <a:r>
                        <a:rPr lang="cs-CZ" sz="1400" b="1" dirty="0">
                          <a:effectLst/>
                        </a:rPr>
                        <a:t>místo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Kudláčková Veronika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14 </a:t>
                      </a:r>
                      <a:r>
                        <a:rPr lang="cs-CZ" sz="1400" b="1" dirty="0">
                          <a:effectLst/>
                        </a:rPr>
                        <a:t>b.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II. </a:t>
                      </a:r>
                      <a:r>
                        <a:rPr lang="cs-CZ" sz="1400" b="1" dirty="0">
                          <a:effectLst/>
                        </a:rPr>
                        <a:t>třída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D10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9. </a:t>
                      </a:r>
                      <a:r>
                        <a:rPr lang="cs-CZ" sz="1400" b="1" dirty="0">
                          <a:effectLst/>
                        </a:rPr>
                        <a:t>místo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Jiráčková Markéta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 smtClean="0">
                          <a:effectLst/>
                        </a:rPr>
                        <a:t>12 </a:t>
                      </a:r>
                      <a:r>
                        <a:rPr lang="cs-CZ" sz="1400" b="1" dirty="0" smtClean="0">
                          <a:effectLst/>
                        </a:rPr>
                        <a:t> </a:t>
                      </a:r>
                      <a:r>
                        <a:rPr lang="cs-CZ" sz="1400" b="1" dirty="0">
                          <a:effectLst/>
                        </a:rPr>
                        <a:t>b.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III</a:t>
                      </a:r>
                      <a:r>
                        <a:rPr lang="cs-CZ" sz="1400" b="1" dirty="0" smtClean="0">
                          <a:effectLst/>
                        </a:rPr>
                        <a:t>. </a:t>
                      </a:r>
                      <a:r>
                        <a:rPr lang="cs-CZ" sz="1400" b="1" dirty="0">
                          <a:effectLst/>
                        </a:rPr>
                        <a:t>třída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D10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18. </a:t>
                      </a:r>
                      <a:r>
                        <a:rPr lang="cs-CZ" sz="1400" b="1" dirty="0">
                          <a:effectLst/>
                        </a:rPr>
                        <a:t>místo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</a:rPr>
                        <a:t>Lantosová</a:t>
                      </a:r>
                      <a:r>
                        <a:rPr lang="cs-CZ" sz="1400" b="1" dirty="0" smtClean="0">
                          <a:effectLst/>
                        </a:rPr>
                        <a:t> Tereza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 smtClean="0">
                          <a:effectLst/>
                        </a:rPr>
                        <a:t>3 </a:t>
                      </a:r>
                      <a:r>
                        <a:rPr lang="cs-CZ" sz="1400" b="1" dirty="0" smtClean="0">
                          <a:effectLst/>
                        </a:rPr>
                        <a:t> </a:t>
                      </a:r>
                      <a:r>
                        <a:rPr lang="cs-CZ" sz="1400" b="1" dirty="0">
                          <a:effectLst/>
                        </a:rPr>
                        <a:t>b.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III</a:t>
                      </a:r>
                      <a:r>
                        <a:rPr lang="cs-CZ" sz="1400" b="1" dirty="0" smtClean="0">
                          <a:effectLst/>
                        </a:rPr>
                        <a:t>. </a:t>
                      </a:r>
                      <a:r>
                        <a:rPr lang="cs-CZ" sz="1400" b="1" dirty="0">
                          <a:effectLst/>
                        </a:rPr>
                        <a:t>třída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</a:rPr>
                        <a:t>H12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-. </a:t>
                      </a:r>
                      <a:r>
                        <a:rPr lang="cs-CZ" sz="1400" b="1" dirty="0">
                          <a:effectLst/>
                        </a:rPr>
                        <a:t>místo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</a:rPr>
                        <a:t>Zalabák</a:t>
                      </a:r>
                      <a:r>
                        <a:rPr lang="cs-CZ" sz="1400" b="1" dirty="0" smtClean="0">
                          <a:effectLst/>
                        </a:rPr>
                        <a:t> Ondřej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diskv</a:t>
                      </a:r>
                      <a:r>
                        <a:rPr lang="cs-CZ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V. třída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D12</a:t>
                      </a:r>
                      <a:endParaRPr lang="cs-CZ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28. </a:t>
                      </a:r>
                      <a:r>
                        <a:rPr lang="cs-CZ" sz="1400" b="1" dirty="0" smtClean="0">
                          <a:effectLst/>
                        </a:rPr>
                        <a:t>místo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</a:rPr>
                        <a:t>Zalabáková</a:t>
                      </a:r>
                      <a:r>
                        <a:rPr lang="cs-CZ" sz="1400" b="1" dirty="0" smtClean="0">
                          <a:effectLst/>
                        </a:rPr>
                        <a:t> Veronika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-</a:t>
                      </a:r>
                      <a:r>
                        <a:rPr lang="cs-CZ" sz="1400" b="1" baseline="0" dirty="0" smtClean="0">
                          <a:effectLst/>
                        </a:rPr>
                        <a:t> </a:t>
                      </a:r>
                      <a:r>
                        <a:rPr lang="cs-CZ" sz="1400" b="1" dirty="0" smtClean="0">
                          <a:effectLst/>
                        </a:rPr>
                        <a:t>b</a:t>
                      </a:r>
                      <a:r>
                        <a:rPr lang="cs-CZ" sz="1400" b="1" dirty="0">
                          <a:effectLst/>
                        </a:rPr>
                        <a:t>.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V. třída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D12</a:t>
                      </a:r>
                      <a:endParaRPr lang="cs-CZ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39. </a:t>
                      </a:r>
                      <a:r>
                        <a:rPr lang="cs-CZ" sz="1400" b="1" dirty="0" smtClean="0">
                          <a:effectLst/>
                        </a:rPr>
                        <a:t>místo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Ludvíková Eliška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-</a:t>
                      </a:r>
                      <a:r>
                        <a:rPr lang="cs-CZ" sz="1400" b="1" baseline="0" dirty="0" smtClean="0">
                          <a:effectLst/>
                        </a:rPr>
                        <a:t> </a:t>
                      </a:r>
                      <a:r>
                        <a:rPr lang="cs-CZ" sz="1400" b="1" dirty="0" smtClean="0">
                          <a:effectLst/>
                        </a:rPr>
                        <a:t>b</a:t>
                      </a:r>
                      <a:r>
                        <a:rPr lang="cs-CZ" sz="1400" b="1" dirty="0">
                          <a:effectLst/>
                        </a:rPr>
                        <a:t>.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V. třída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2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ite\Desktop\ob foto\14454106_1290019467674849_194471945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018"/>
            <a:ext cx="9012642" cy="50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64088" y="573325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/>
              <a:t>Náš tým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2051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76256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" name="Picture 2" descr="C:\Users\bite\Desktop\ob foto\14438957_1290019454341517_2866045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669792" cy="59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ite\Desktop\ob foto\14446484_1290019504341512_13786323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73" y="13901"/>
            <a:ext cx="3876137" cy="61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6157398"/>
            <a:ext cx="385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Jediný náš reprezentant skupiny H12.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64088" y="6211669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Reprezentantka D12 Verunka v cíli.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4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ite\Desktop\ob foto\14454038_1290019551008174_1564196026_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9" y="308634"/>
            <a:ext cx="3462849" cy="58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bite\Desktop\ob foto\14453957_1290019524341510_94119734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8634"/>
            <a:ext cx="3617640" cy="58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4163" y="616530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Nejmladší reprezentantka naší výpravy – Verunka z 2.třídy.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48064" y="6309320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Matyášek</a:t>
            </a:r>
            <a:r>
              <a:rPr lang="cs-CZ" dirty="0" smtClean="0"/>
              <a:t> odpočívá po velkém výkonu.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Celkové výsledky naleznete na odkazu:</a:t>
            </a:r>
            <a:endParaRPr lang="cs-CZ" dirty="0" smtClean="0"/>
          </a:p>
          <a:p>
            <a:pPr lvl="1"/>
            <a:r>
              <a:rPr lang="cs-CZ"/>
              <a:t>https://www.ddmstolbova.com/ostatni-aktivity/souteze-beta.html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5596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184</Words>
  <Application>Microsoft Office PowerPoint</Application>
  <PresentationFormat>Předvádění na obrazovce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LIGA ZÁKLADNÍCH ŠKOL  V ORIENTAČNÍM BĚHU</vt:lpstr>
      <vt:lpstr>Prezentace aplikace PowerPoint</vt:lpstr>
      <vt:lpstr>Výsledky 1. kola  21.9.2016 Studánka</vt:lpstr>
      <vt:lpstr>Prezentace aplikace PowerPoint</vt:lpstr>
      <vt:lpstr>Prezentace aplikace PowerPoint</vt:lpstr>
      <vt:lpstr>Prezentace aplikace PowerPoint</vt:lpstr>
      <vt:lpstr>Odkaz: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 ZÁKLADNÍCH ŠKOL V ORIENTAČNÍM BĚHU</dc:title>
  <dc:creator>Tetris</dc:creator>
  <cp:lastModifiedBy>Tereza Biedermannová</cp:lastModifiedBy>
  <cp:revision>14</cp:revision>
  <dcterms:created xsi:type="dcterms:W3CDTF">2015-10-08T17:19:32Z</dcterms:created>
  <dcterms:modified xsi:type="dcterms:W3CDTF">2016-09-26T11:00:54Z</dcterms:modified>
</cp:coreProperties>
</file>