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Novotná" initials="LN" lastIdx="2" clrIdx="0">
    <p:extLst>
      <p:ext uri="{19B8F6BF-5375-455C-9EA6-DF929625EA0E}">
        <p15:presenceInfo xmlns:p15="http://schemas.microsoft.com/office/powerpoint/2012/main" userId="155a5662674d539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7T22:38:34.63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03-07T23:19:10.375" idx="2">
    <p:pos x="10" y="146"/>
    <p:text>Na kopci je nám hej :-ú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90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88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11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54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1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301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63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2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29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44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18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762E-FB96-4CE9-ADC1-A25F172CA962}" type="datetimeFigureOut">
              <a:rPr lang="cs-CZ" smtClean="0"/>
              <a:t>8. 3. 2016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1665F-C6EE-426E-8F65-6AC6BE1D84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84264"/>
            <a:ext cx="9144000" cy="110039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ZIMNÍ POBYT V PŘÍRODĚ</a:t>
            </a:r>
            <a:endParaRPr lang="cs-CZ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630031"/>
            <a:ext cx="9144000" cy="86497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Olešnice, </a:t>
            </a:r>
            <a:r>
              <a:rPr lang="cs-CZ" b="1" dirty="0" smtClean="0">
                <a:solidFill>
                  <a:srgbClr val="FF0000"/>
                </a:solidFill>
              </a:rPr>
              <a:t>8.3.2016</a:t>
            </a: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06" y="2203199"/>
            <a:ext cx="6206401" cy="465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27903"/>
            <a:ext cx="10515600" cy="534906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 Dnes jsme se probudili do </a:t>
            </a:r>
            <a:r>
              <a:rPr lang="cs-CZ" smtClean="0"/>
              <a:t>čerstvě napadané </a:t>
            </a:r>
            <a:r>
              <a:rPr lang="cs-CZ" dirty="0" smtClean="0"/>
              <a:t>bílé peřinky.</a:t>
            </a:r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376748"/>
            <a:ext cx="70612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745067"/>
            <a:ext cx="10515600" cy="5431896"/>
          </a:xfrm>
        </p:spPr>
        <p:txBody>
          <a:bodyPr/>
          <a:lstStyle/>
          <a:p>
            <a:r>
              <a:rPr lang="cs-CZ" dirty="0" smtClean="0"/>
              <a:t>Po vydatné lyžovačce…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3184"/>
            <a:ext cx="5528733" cy="41465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2" y="1916641"/>
            <a:ext cx="5119511" cy="38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646386"/>
            <a:ext cx="10515600" cy="5530577"/>
          </a:xfrm>
        </p:spPr>
        <p:txBody>
          <a:bodyPr/>
          <a:lstStyle/>
          <a:p>
            <a:r>
              <a:rPr lang="cs-CZ" dirty="0" smtClean="0"/>
              <a:t>… nás čekala </a:t>
            </a:r>
            <a:r>
              <a:rPr lang="cs-CZ" dirty="0" err="1" smtClean="0"/>
              <a:t>sváča</a:t>
            </a:r>
            <a:r>
              <a:rPr lang="cs-CZ" dirty="0" smtClean="0"/>
              <a:t> na kopci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24354"/>
            <a:ext cx="6775938" cy="50819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38" y="2277207"/>
            <a:ext cx="4501662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961292"/>
            <a:ext cx="10515600" cy="5215671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 smtClean="0"/>
              <a:t>JE TO TU SUPEEEER!!!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9598" y="2274645"/>
            <a:ext cx="5029200" cy="37719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10850" y="2274645"/>
            <a:ext cx="5029201" cy="37719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04" y="3228610"/>
            <a:ext cx="4595446" cy="34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7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33</Words>
  <Application>Microsoft Office PowerPoint</Application>
  <PresentationFormat>Širokoúhlá obrazovka</PresentationFormat>
  <Paragraphs>6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ZIMNÍ POBYT V PŘÍRODĚ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ZIMNÍ POBYT V PŘÍRODĚ</dc:title>
  <dc:creator>Lenka Novotná</dc:creator>
  <cp:lastModifiedBy>Lenka Novotná</cp:lastModifiedBy>
  <cp:revision>9</cp:revision>
  <dcterms:created xsi:type="dcterms:W3CDTF">2016-03-07T21:30:00Z</dcterms:created>
  <dcterms:modified xsi:type="dcterms:W3CDTF">2016-03-08T20:55:04Z</dcterms:modified>
</cp:coreProperties>
</file>