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13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11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17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9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89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35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28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5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94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57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22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F2A1-1B14-4224-B64D-AC89AE54E550}" type="datetimeFigureOut">
              <a:rPr lang="cs-CZ" smtClean="0"/>
              <a:t>29.8.2017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1EB9F-75E0-4D20-B7E0-934D226B8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7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Návštěva Záchranky u nás v Pardubičkách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Jak nás pan Altman seznámil se Zdravotnickou záchrannou službou Pardubického kraje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24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všechny se dostane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5712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nové zkušenosti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Podívali jsme se do operačního střediska</a:t>
            </a:r>
          </a:p>
          <a:p>
            <a:r>
              <a:rPr lang="cs-CZ" dirty="0" smtClean="0"/>
              <a:t>Víme, kdy máme volat 155</a:t>
            </a:r>
          </a:p>
          <a:p>
            <a:r>
              <a:rPr lang="cs-CZ" dirty="0" smtClean="0"/>
              <a:t>Co máme všechno říkat</a:t>
            </a:r>
          </a:p>
          <a:p>
            <a:r>
              <a:rPr lang="cs-CZ" dirty="0" smtClean="0"/>
              <a:t>Je důležité i poslouchat rady do té </a:t>
            </a:r>
            <a:r>
              <a:rPr lang="cs-CZ" dirty="0" smtClean="0"/>
              <a:t>doby, </a:t>
            </a:r>
            <a:r>
              <a:rPr lang="cs-CZ" dirty="0" smtClean="0"/>
              <a:t>než přijede záchranka</a:t>
            </a:r>
          </a:p>
          <a:p>
            <a:r>
              <a:rPr lang="cs-CZ" dirty="0" smtClean="0"/>
              <a:t>Důkladně jsme se seznámili s jedním vozem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52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 tady stojí vozy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2593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Nádherný vůz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50114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Honzíka všechno zajímá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3596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 si také vše vyzkouší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75825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Naštěstí jenom jako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89667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jdeme si pořádně prohlédnout sanitní vůz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170060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se nám toto </a:t>
            </a:r>
            <a:r>
              <a:rPr lang="cs-CZ" dirty="0" smtClean="0"/>
              <a:t>poštěstí, vše si </a:t>
            </a:r>
            <a:r>
              <a:rPr lang="cs-CZ" dirty="0" smtClean="0"/>
              <a:t>v klidu prohlédnout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135812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94</Words>
  <Application>Microsoft Office PowerPoint</Application>
  <PresentationFormat>Předvádění na obrazovce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Návštěva Záchranky u nás v Pardubičkách</vt:lpstr>
      <vt:lpstr>Naše nové zkušenosti</vt:lpstr>
      <vt:lpstr>Tak tady stojí vozy</vt:lpstr>
      <vt:lpstr>Nádherný vůz</vt:lpstr>
      <vt:lpstr>Honzíka všechno zajímá</vt:lpstr>
      <vt:lpstr>Tak si také vše vyzkouší</vt:lpstr>
      <vt:lpstr>Naštěstí jenom jako</vt:lpstr>
      <vt:lpstr>A jdeme si pořádně prohlédnout sanitní vůz</vt:lpstr>
      <vt:lpstr>Kdy se nám toto poštěstí, vše si v klidu prohlédnout</vt:lpstr>
      <vt:lpstr>Na všechny se dostane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Návštěva Záchranky u nás v Pardubičkách</dc:title>
  <dc:creator>Deti</dc:creator>
  <cp:lastModifiedBy>Deti</cp:lastModifiedBy>
  <cp:revision>3</cp:revision>
  <dcterms:created xsi:type="dcterms:W3CDTF">2017-08-09T15:06:59Z</dcterms:created>
  <dcterms:modified xsi:type="dcterms:W3CDTF">2017-08-29T18:01:44Z</dcterms:modified>
</cp:coreProperties>
</file>