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4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8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79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7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1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18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22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21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27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5D8B-B7D1-4357-A496-AE4FB71681E5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7BAE-9494-4995-9B1E-B9AC6F892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8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 smtClean="0"/>
              <a:t>Mikuláš, čerti a andělé</a:t>
            </a:r>
            <a:br>
              <a:rPr lang="cs-CZ" sz="6000" b="1" dirty="0" smtClean="0"/>
            </a:br>
            <a:r>
              <a:rPr lang="cs-CZ" sz="6000" b="1" dirty="0" smtClean="0"/>
              <a:t>v Pardubičkách</a:t>
            </a:r>
            <a:endParaRPr lang="cs-CZ" sz="6000" b="1" dirty="0"/>
          </a:p>
        </p:txBody>
      </p:sp>
      <p:pic>
        <p:nvPicPr>
          <p:cNvPr id="1026" name="Picture 2" descr="http://vanoce-silvestr.cz/media/image/mikul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048672" cy="36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/>
          <a:lstStyle/>
          <a:p>
            <a:r>
              <a:rPr lang="cs-CZ" dirty="0" smtClean="0"/>
              <a:t>I k nám, </a:t>
            </a:r>
            <a:endParaRPr lang="cs-CZ" dirty="0"/>
          </a:p>
        </p:txBody>
      </p:sp>
      <p:pic>
        <p:nvPicPr>
          <p:cNvPr id="2050" name="Picture 2" descr="C:\Users\bite\Downloads\20151208_092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2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Mikuláše, čerty a anděly jsme mohli v naší škole vidět 8.12.</a:t>
            </a:r>
          </a:p>
          <a:p>
            <a:r>
              <a:rPr lang="cs-CZ" dirty="0" smtClean="0"/>
              <a:t>Pro děti si připravili krásný program plný písniček, říkanek a krátkého divadla.</a:t>
            </a:r>
          </a:p>
          <a:p>
            <a:r>
              <a:rPr lang="cs-CZ" dirty="0" smtClean="0"/>
              <a:t>Z každé třídy pochválili 3 nejhodnější děti. Měli ovšem i informace o těch méně hodných, kteří museli zazpívat písničku, aby si je čerti neodvedli s sebou do pekla.</a:t>
            </a:r>
          </a:p>
          <a:p>
            <a:r>
              <a:rPr lang="cs-CZ" dirty="0" smtClean="0"/>
              <a:t>Všem dětem rozdali sladkou pozornost a upozornili je, že by měli být hodné nejen na Mikuláše, ale i v průběhu celého roku.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24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bite\Downloads\20151208_09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4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bite\Downloads\20151208_091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3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bite\Downloads\20151208_102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0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103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Předvádění na obrazovce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Mikuláš, čerti a andělé v Pardubičkách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Mikuláš, čerti a andělé v Pardubičkách</dc:title>
  <dc:creator>Tereza Biedermannová</dc:creator>
  <cp:lastModifiedBy>Tereza Biedermannová</cp:lastModifiedBy>
  <cp:revision>2</cp:revision>
  <dcterms:created xsi:type="dcterms:W3CDTF">2015-12-09T11:05:30Z</dcterms:created>
  <dcterms:modified xsi:type="dcterms:W3CDTF">2015-12-09T11:15:58Z</dcterms:modified>
</cp:coreProperties>
</file>