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2DEC89-6209-4DDD-A444-6BBE4E426AF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48ACEE-D823-4C69-8E5A-BC987295F8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to bylo s Jidášem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Praktická přednáška paní Krátké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26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Vše jsme si prohlédli pěkně zblízka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25096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Každý to chtěl zkusit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5161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Rámus byl obrovský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2680878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Všichni jsme si to náramně užili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45107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 přednášky…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O tomto zvyku jsem nevěděl</a:t>
            </a:r>
          </a:p>
          <a:p>
            <a:r>
              <a:rPr lang="cs-CZ" sz="3200" dirty="0" smtClean="0"/>
              <a:t>Užil jsem si to</a:t>
            </a:r>
          </a:p>
          <a:p>
            <a:r>
              <a:rPr lang="cs-CZ" sz="3200" dirty="0" smtClean="0"/>
              <a:t>Líbily se mi masky Jidáše</a:t>
            </a:r>
          </a:p>
          <a:p>
            <a:r>
              <a:rPr lang="cs-CZ" sz="3200" dirty="0" smtClean="0"/>
              <a:t>Zaujalo mne, že jsou kluci rádi Jidášem a ještě jenom jednou za život</a:t>
            </a:r>
          </a:p>
          <a:p>
            <a:r>
              <a:rPr lang="cs-CZ" sz="3200" dirty="0" smtClean="0"/>
              <a:t>Každý Jidáš je jiný</a:t>
            </a:r>
          </a:p>
          <a:p>
            <a:r>
              <a:rPr lang="cs-CZ" sz="3200" dirty="0" smtClean="0"/>
              <a:t>Líbilo se mi, že měl ozdobený prut</a:t>
            </a:r>
          </a:p>
          <a:p>
            <a:r>
              <a:rPr lang="cs-CZ" sz="3200" dirty="0" smtClean="0"/>
              <a:t>Překvapilo mě oblékání Jidáše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01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mtClean="0"/>
              <a:t>… tak, </a:t>
            </a:r>
            <a:r>
              <a:rPr lang="cs-CZ" dirty="0" smtClean="0"/>
              <a:t>jak jsme mluvili hned </a:t>
            </a:r>
            <a:r>
              <a:rPr lang="cs-CZ" smtClean="0"/>
              <a:t>po přednášce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Nevěděl jsem, jak Jidáše </a:t>
            </a:r>
            <a:r>
              <a:rPr lang="cs-CZ" sz="3200" dirty="0" smtClean="0"/>
              <a:t>spálili</a:t>
            </a:r>
            <a:endParaRPr lang="cs-CZ" sz="3200" dirty="0"/>
          </a:p>
          <a:p>
            <a:r>
              <a:rPr lang="cs-CZ" sz="3200" dirty="0"/>
              <a:t>Líbily se mi hrkačky</a:t>
            </a:r>
          </a:p>
          <a:p>
            <a:r>
              <a:rPr lang="cs-CZ" sz="3200" dirty="0" smtClean="0"/>
              <a:t>Dozvěděla jsem se něco nového</a:t>
            </a:r>
          </a:p>
          <a:p>
            <a:r>
              <a:rPr lang="cs-CZ" sz="3200" dirty="0" smtClean="0"/>
              <a:t>Překvapilo mě spojení Ježíš a Jidáš</a:t>
            </a:r>
          </a:p>
          <a:p>
            <a:r>
              <a:rPr lang="cs-CZ" sz="3200" dirty="0" smtClean="0"/>
              <a:t>Nosit masku Jidáše není vůbec pohodlné</a:t>
            </a:r>
          </a:p>
          <a:p>
            <a:r>
              <a:rPr lang="cs-CZ" sz="3200" dirty="0" smtClean="0"/>
              <a:t>Chtěli jsme vědět o Velikonocích, Ježíši a Jidášovi víc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9067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Vzniklo od slova trans – dare = přes dávat</a:t>
            </a:r>
          </a:p>
          <a:p>
            <a:r>
              <a:rPr lang="cs-CZ" dirty="0" smtClean="0"/>
              <a:t>Předáváme si přes generace (ústně, pocitem, průvodem, akcí)</a:t>
            </a:r>
          </a:p>
          <a:p>
            <a:r>
              <a:rPr lang="cs-CZ" dirty="0" smtClean="0"/>
              <a:t>U nás </a:t>
            </a:r>
            <a:r>
              <a:rPr lang="cs-CZ" dirty="0" smtClean="0"/>
              <a:t>ve škole </a:t>
            </a:r>
            <a:r>
              <a:rPr lang="cs-CZ" dirty="0" smtClean="0"/>
              <a:t>máme tradiční slavnost sv. Martina, adventní spirálu, vánoční posezení s rodiči, Masopust, vynášení </a:t>
            </a:r>
            <a:r>
              <a:rPr lang="cs-CZ" dirty="0" err="1" smtClean="0"/>
              <a:t>Moreny</a:t>
            </a:r>
            <a:r>
              <a:rPr lang="cs-CZ" dirty="0" smtClean="0"/>
              <a:t>, pálení čarodějnic</a:t>
            </a:r>
          </a:p>
          <a:p>
            <a:r>
              <a:rPr lang="cs-CZ" dirty="0" smtClean="0"/>
              <a:t>Poprvé jsme zjistili, jak je to s tradicí Obchůzka s Jidášem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589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Sledovali jsme, jak to probíhá na několika místech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597360" cy="4212000"/>
          </a:xfrm>
        </p:spPr>
      </p:pic>
    </p:spTree>
    <p:extLst>
      <p:ext uri="{BB962C8B-B14F-4D97-AF65-F5344CB8AC3E}">
        <p14:creationId xmlns:p14="http://schemas.microsoft.com/office/powerpoint/2010/main" val="2991256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Ustrojit jidáše, není jednoduché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118293" cy="4824000"/>
          </a:xfrm>
        </p:spPr>
      </p:pic>
    </p:spTree>
    <p:extLst>
      <p:ext uri="{BB962C8B-B14F-4D97-AF65-F5344CB8AC3E}">
        <p14:creationId xmlns:p14="http://schemas.microsoft.com/office/powerpoint/2010/main" val="387751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Spálení Jidáše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428580" cy="4680000"/>
          </a:xfrm>
        </p:spPr>
      </p:pic>
    </p:spTree>
    <p:extLst>
      <p:ext uri="{BB962C8B-B14F-4D97-AF65-F5344CB8AC3E}">
        <p14:creationId xmlns:p14="http://schemas.microsoft.com/office/powerpoint/2010/main" val="36668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Ve škole jsme si mohli vyzkoušet r</a:t>
            </a:r>
            <a:r>
              <a:rPr lang="cs-CZ" dirty="0" smtClean="0"/>
              <a:t>ůzné druhy hrkaček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72269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paráda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602978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Kdo udělá větší rámus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  <p:extLst>
      <p:ext uri="{BB962C8B-B14F-4D97-AF65-F5344CB8AC3E}">
        <p14:creationId xmlns:p14="http://schemas.microsoft.com/office/powerpoint/2010/main" val="180596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Museli jsme být opatrní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54" y="1609725"/>
            <a:ext cx="3231092" cy="4846638"/>
          </a:xfrm>
        </p:spPr>
      </p:pic>
    </p:spTree>
    <p:extLst>
      <p:ext uri="{BB962C8B-B14F-4D97-AF65-F5344CB8AC3E}">
        <p14:creationId xmlns:p14="http://schemas.microsoft.com/office/powerpoint/2010/main" val="39122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218</Words>
  <Application>Microsoft Office PowerPoint</Application>
  <PresentationFormat>Předvádění na obrazovce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Bohatý</vt:lpstr>
      <vt:lpstr>Jak to bylo s Jidášem</vt:lpstr>
      <vt:lpstr>tradice</vt:lpstr>
      <vt:lpstr>Sledovali jsme, jak to probíhá na několika místech</vt:lpstr>
      <vt:lpstr>Ustrojit jidáše, není jednoduché</vt:lpstr>
      <vt:lpstr>Spálení Jidáše</vt:lpstr>
      <vt:lpstr>Ve škole jsme si mohli vyzkoušet různé druhy hrkaček</vt:lpstr>
      <vt:lpstr>To je paráda</vt:lpstr>
      <vt:lpstr>Kdo udělá větší rámus</vt:lpstr>
      <vt:lpstr>Museli jsme být opatrní</vt:lpstr>
      <vt:lpstr>Vše jsme si prohlédli pěkně zblízka</vt:lpstr>
      <vt:lpstr>Každý to chtěl zkusit</vt:lpstr>
      <vt:lpstr>Rámus byl obrovský</vt:lpstr>
      <vt:lpstr>Všichni jsme si to náramně užili</vt:lpstr>
      <vt:lpstr>Hodnocení přednášky…</vt:lpstr>
      <vt:lpstr>… tak, jak jsme mluvili hned po přednášce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bylo s Jidášem</dc:title>
  <dc:creator>Deti</dc:creator>
  <cp:lastModifiedBy>Jiroutová</cp:lastModifiedBy>
  <cp:revision>6</cp:revision>
  <dcterms:created xsi:type="dcterms:W3CDTF">2017-04-19T12:17:26Z</dcterms:created>
  <dcterms:modified xsi:type="dcterms:W3CDTF">2017-04-19T14:12:09Z</dcterms:modified>
</cp:coreProperties>
</file>