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24B1-A0F4-4916-8E30-9F8BAC409DAE}" type="datetimeFigureOut">
              <a:rPr lang="cs-CZ" smtClean="0"/>
              <a:t>30.5.2016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CEF3-6E16-474D-907C-FD6C824120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10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24B1-A0F4-4916-8E30-9F8BAC409DAE}" type="datetimeFigureOut">
              <a:rPr lang="cs-CZ" smtClean="0"/>
              <a:t>30.5.2016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CEF3-6E16-474D-907C-FD6C824120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91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24B1-A0F4-4916-8E30-9F8BAC409DAE}" type="datetimeFigureOut">
              <a:rPr lang="cs-CZ" smtClean="0"/>
              <a:t>30.5.2016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CEF3-6E16-474D-907C-FD6C824120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74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24B1-A0F4-4916-8E30-9F8BAC409DAE}" type="datetimeFigureOut">
              <a:rPr lang="cs-CZ" smtClean="0"/>
              <a:t>30.5.2016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CEF3-6E16-474D-907C-FD6C824120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43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24B1-A0F4-4916-8E30-9F8BAC409DAE}" type="datetimeFigureOut">
              <a:rPr lang="cs-CZ" smtClean="0"/>
              <a:t>30.5.2016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CEF3-6E16-474D-907C-FD6C824120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94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24B1-A0F4-4916-8E30-9F8BAC409DAE}" type="datetimeFigureOut">
              <a:rPr lang="cs-CZ" smtClean="0"/>
              <a:t>30.5.2016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CEF3-6E16-474D-907C-FD6C824120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51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24B1-A0F4-4916-8E30-9F8BAC409DAE}" type="datetimeFigureOut">
              <a:rPr lang="cs-CZ" smtClean="0"/>
              <a:t>30.5.2016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CEF3-6E16-474D-907C-FD6C824120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71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24B1-A0F4-4916-8E30-9F8BAC409DAE}" type="datetimeFigureOut">
              <a:rPr lang="cs-CZ" smtClean="0"/>
              <a:t>30.5.2016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CEF3-6E16-474D-907C-FD6C824120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40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24B1-A0F4-4916-8E30-9F8BAC409DAE}" type="datetimeFigureOut">
              <a:rPr lang="cs-CZ" smtClean="0"/>
              <a:t>30.5.2016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CEF3-6E16-474D-907C-FD6C824120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95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24B1-A0F4-4916-8E30-9F8BAC409DAE}" type="datetimeFigureOut">
              <a:rPr lang="cs-CZ" smtClean="0"/>
              <a:t>30.5.2016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CEF3-6E16-474D-907C-FD6C824120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06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24B1-A0F4-4916-8E30-9F8BAC409DAE}" type="datetimeFigureOut">
              <a:rPr lang="cs-CZ" smtClean="0"/>
              <a:t>30.5.2016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CEF3-6E16-474D-907C-FD6C824120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67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4B1-A0F4-4916-8E30-9F8BAC409DAE}" type="datetimeFigureOut">
              <a:rPr lang="cs-CZ" smtClean="0"/>
              <a:t>30.5.2016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CEF3-6E16-474D-907C-FD6C824120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95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919931" cy="1686049"/>
          </a:xfrm>
        </p:spPr>
        <p:txBody>
          <a:bodyPr>
            <a:normAutofit fontScale="90000"/>
          </a:bodyPr>
          <a:lstStyle/>
          <a:p>
            <a:r>
              <a:rPr lang="cs-CZ" sz="6600" b="1" u="sng" dirty="0" smtClean="0">
                <a:solidFill>
                  <a:schemeClr val="accent6">
                    <a:lumMod val="75000"/>
                  </a:schemeClr>
                </a:solidFill>
              </a:rPr>
              <a:t>Turnaj ve vybíjené </a:t>
            </a:r>
            <a:r>
              <a:rPr lang="cs-CZ" sz="6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sz="6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4900" b="1" dirty="0" smtClean="0">
                <a:solidFill>
                  <a:schemeClr val="accent6">
                    <a:lumMod val="75000"/>
                  </a:schemeClr>
                </a:solidFill>
              </a:rPr>
              <a:t>květen 2016</a:t>
            </a:r>
            <a:endParaRPr lang="cs-CZ" sz="49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ite\Desktop\20160526_114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85393"/>
            <a:ext cx="5475174" cy="410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81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Naše děvčata se zúčastnila turnaje ve vybíjené. V </a:t>
            </a:r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</a:rPr>
              <a:t>okresním kole </a:t>
            </a:r>
            <a:r>
              <a:rPr lang="cs-CZ" sz="3600" dirty="0" smtClean="0"/>
              <a:t>vybojovala </a:t>
            </a:r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</a:rPr>
              <a:t>1. místo </a:t>
            </a:r>
            <a:r>
              <a:rPr lang="cs-CZ" sz="3600" dirty="0" smtClean="0"/>
              <a:t>a tím si zajistila postup do </a:t>
            </a:r>
            <a:r>
              <a:rPr lang="cs-CZ" sz="3600" b="1" dirty="0" smtClean="0">
                <a:solidFill>
                  <a:srgbClr val="00B050"/>
                </a:solidFill>
              </a:rPr>
              <a:t>krajského kola</a:t>
            </a:r>
            <a:r>
              <a:rPr lang="cs-CZ" sz="3600" dirty="0" smtClean="0"/>
              <a:t>, kde obsadila krásné </a:t>
            </a:r>
          </a:p>
          <a:p>
            <a:pPr marL="0" indent="0" algn="ctr">
              <a:buNone/>
            </a:pPr>
            <a:r>
              <a:rPr lang="cs-CZ" sz="4800" b="1" dirty="0" smtClean="0">
                <a:solidFill>
                  <a:srgbClr val="00B050"/>
                </a:solidFill>
              </a:rPr>
              <a:t>4. místo</a:t>
            </a:r>
            <a:r>
              <a:rPr lang="cs-CZ" sz="3600" dirty="0" smtClean="0"/>
              <a:t>.</a:t>
            </a:r>
          </a:p>
          <a:p>
            <a:pPr marL="0" indent="0" algn="ctr">
              <a:buNone/>
            </a:pPr>
            <a:endParaRPr lang="cs-CZ" sz="3600" dirty="0" smtClean="0"/>
          </a:p>
          <a:p>
            <a:pPr algn="ctr"/>
            <a:r>
              <a:rPr lang="cs-CZ" sz="3600" dirty="0" smtClean="0">
                <a:solidFill>
                  <a:srgbClr val="FF0000"/>
                </a:solidFill>
              </a:rPr>
              <a:t>Tímto děvčatům blahopřejeme a děkujeme za skvělou reprezentaci naší školy.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 z turnaje:</a:t>
            </a:r>
            <a:endParaRPr lang="cs-CZ" dirty="0"/>
          </a:p>
        </p:txBody>
      </p:sp>
      <p:pic>
        <p:nvPicPr>
          <p:cNvPr id="2050" name="Picture 2" descr="C:\Users\bite\Desktop\20160526_113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405390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1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te\Desktop\20160526_113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6" y="532516"/>
            <a:ext cx="7951029" cy="59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5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te\Desktop\20160526_113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8271"/>
            <a:ext cx="4320480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589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</Words>
  <Application>Microsoft Office PowerPoint</Application>
  <PresentationFormat>Předvádění na obrazovce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Turnaj ve vybíjené  květen 2016</vt:lpstr>
      <vt:lpstr>Prezentace aplikace PowerPoint</vt:lpstr>
      <vt:lpstr>Foto z turnaje: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Turnaj ve vybíjené  květen 2016</dc:title>
  <dc:creator>Tereza Biedermannová</dc:creator>
  <cp:lastModifiedBy>Tereza Biedermannová</cp:lastModifiedBy>
  <cp:revision>1</cp:revision>
  <dcterms:created xsi:type="dcterms:W3CDTF">2016-05-30T06:58:04Z</dcterms:created>
  <dcterms:modified xsi:type="dcterms:W3CDTF">2016-05-30T07:07:03Z</dcterms:modified>
</cp:coreProperties>
</file>