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FF148-E108-4FA8-9808-08230F9D385F}" type="datetimeFigureOut">
              <a:rPr lang="cs-CZ" smtClean="0"/>
              <a:t>14.9.2016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78E17-CED0-4927-A6BF-9A031FDE9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36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78E17-CED0-4927-A6BF-9A031FDE932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09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18C-7790-4F09-ABFD-71D06E5CDC4A}" type="datetimeFigureOut">
              <a:rPr lang="cs-CZ" smtClean="0"/>
              <a:t>14.9.2016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F365-41C1-423F-90BF-30B2B0C4BB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432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18C-7790-4F09-ABFD-71D06E5CDC4A}" type="datetimeFigureOut">
              <a:rPr lang="cs-CZ" smtClean="0"/>
              <a:t>14.9.2016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F365-41C1-423F-90BF-30B2B0C4BB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18C-7790-4F09-ABFD-71D06E5CDC4A}" type="datetimeFigureOut">
              <a:rPr lang="cs-CZ" smtClean="0"/>
              <a:t>14.9.2016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F365-41C1-423F-90BF-30B2B0C4BB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450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18C-7790-4F09-ABFD-71D06E5CDC4A}" type="datetimeFigureOut">
              <a:rPr lang="cs-CZ" smtClean="0"/>
              <a:t>14.9.2016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F365-41C1-423F-90BF-30B2B0C4BB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06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18C-7790-4F09-ABFD-71D06E5CDC4A}" type="datetimeFigureOut">
              <a:rPr lang="cs-CZ" smtClean="0"/>
              <a:t>14.9.2016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F365-41C1-423F-90BF-30B2B0C4BB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04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18C-7790-4F09-ABFD-71D06E5CDC4A}" type="datetimeFigureOut">
              <a:rPr lang="cs-CZ" smtClean="0"/>
              <a:t>14.9.2016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F365-41C1-423F-90BF-30B2B0C4BB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317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18C-7790-4F09-ABFD-71D06E5CDC4A}" type="datetimeFigureOut">
              <a:rPr lang="cs-CZ" smtClean="0"/>
              <a:t>14.9.2016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F365-41C1-423F-90BF-30B2B0C4BB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64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18C-7790-4F09-ABFD-71D06E5CDC4A}" type="datetimeFigureOut">
              <a:rPr lang="cs-CZ" smtClean="0"/>
              <a:t>14.9.2016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F365-41C1-423F-90BF-30B2B0C4BB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77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18C-7790-4F09-ABFD-71D06E5CDC4A}" type="datetimeFigureOut">
              <a:rPr lang="cs-CZ" smtClean="0"/>
              <a:t>14.9.2016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F365-41C1-423F-90BF-30B2B0C4BB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49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18C-7790-4F09-ABFD-71D06E5CDC4A}" type="datetimeFigureOut">
              <a:rPr lang="cs-CZ" smtClean="0"/>
              <a:t>14.9.2016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F365-41C1-423F-90BF-30B2B0C4BB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903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918C-7790-4F09-ABFD-71D06E5CDC4A}" type="datetimeFigureOut">
              <a:rPr lang="cs-CZ" smtClean="0"/>
              <a:t>14.9.2016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F365-41C1-423F-90BF-30B2B0C4BB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72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1918C-7790-4F09-ABFD-71D06E5CDC4A}" type="datetimeFigureOut">
              <a:rPr lang="cs-CZ" smtClean="0"/>
              <a:t>14.9.2016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F365-41C1-423F-90BF-30B2B0C4BB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63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548681"/>
            <a:ext cx="7560840" cy="2088231"/>
          </a:xfrm>
        </p:spPr>
        <p:txBody>
          <a:bodyPr>
            <a:normAutofit fontScale="90000"/>
          </a:bodyPr>
          <a:lstStyle/>
          <a:p>
            <a:r>
              <a:rPr lang="cs-CZ" sz="7200" b="1" u="sng" dirty="0" smtClean="0"/>
              <a:t>ŠKOLNÍ OLYMPIÁDA</a:t>
            </a:r>
            <a:br>
              <a:rPr lang="cs-CZ" sz="7200" b="1" u="sng" dirty="0" smtClean="0"/>
            </a:br>
            <a:r>
              <a:rPr lang="cs-CZ" sz="5300" b="1" u="sng" dirty="0" smtClean="0">
                <a:solidFill>
                  <a:srgbClr val="FFC000"/>
                </a:solidFill>
              </a:rPr>
              <a:t>Základní škola Pardubičky</a:t>
            </a:r>
            <a:endParaRPr lang="cs-CZ" sz="5300" b="1" u="sng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07904" y="2492896"/>
            <a:ext cx="1979712" cy="818626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0070C0"/>
                </a:solidFill>
              </a:rPr>
              <a:t>14.9.2016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1026" name="Picture 2" descr="Výsledek obrázku pro OLYMPIÁ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6531126" cy="311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5616624" cy="2304255"/>
          </a:xfrm>
        </p:spPr>
        <p:txBody>
          <a:bodyPr/>
          <a:lstStyle/>
          <a:p>
            <a:r>
              <a:rPr lang="cs-CZ" b="1" dirty="0" smtClean="0"/>
              <a:t>Hod na cíl </a:t>
            </a:r>
            <a:r>
              <a:rPr lang="cs-CZ" dirty="0" smtClean="0"/>
              <a:t>je velmi oblíbená disciplína.</a:t>
            </a:r>
            <a:endParaRPr lang="cs-CZ" dirty="0"/>
          </a:p>
        </p:txBody>
      </p:sp>
      <p:pic>
        <p:nvPicPr>
          <p:cNvPr id="9219" name="Picture 3" descr="C:\Users\bite\Desktop\školní olympiáda\14315479_1277957678881028_58145756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09" y="1268760"/>
            <a:ext cx="2923225" cy="51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bite\Desktop\školní olympiáda\14315991_1277968902213239_1485858669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8" y="3092005"/>
            <a:ext cx="6004497" cy="33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/>
          <a:lstStyle/>
          <a:p>
            <a:r>
              <a:rPr lang="cs-CZ" b="1" dirty="0" smtClean="0"/>
              <a:t>Hod do dálky </a:t>
            </a:r>
            <a:r>
              <a:rPr lang="cs-CZ" dirty="0" smtClean="0"/>
              <a:t>je velmi náročný hlavně mezi mladšími sportovci.</a:t>
            </a:r>
            <a:endParaRPr lang="cs-CZ" dirty="0"/>
          </a:p>
        </p:txBody>
      </p:sp>
      <p:pic>
        <p:nvPicPr>
          <p:cNvPr id="10242" name="Picture 2" descr="C:\Users\bite\Desktop\školní olympiáda\14329208_1277957545547708_178683069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3" y="1722914"/>
            <a:ext cx="9128026" cy="51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ite\Desktop\školní olympiáda\14329416_1277956168881179_501420508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7" y="980728"/>
            <a:ext cx="9160767" cy="51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1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/>
          <a:lstStyle/>
          <a:p>
            <a:r>
              <a:rPr lang="cs-CZ" dirty="0" smtClean="0"/>
              <a:t>Mezi dětmi je velmi oblíbený </a:t>
            </a:r>
            <a:r>
              <a:rPr lang="cs-CZ" b="1" dirty="0" smtClean="0"/>
              <a:t>běh na 50m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3314" name="Picture 2" descr="C:\Users\bite\Desktop\školní olympiáda\14329239_1277957475547715_1165057288_o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437"/>
            <a:ext cx="9154790" cy="51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1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ite\Desktop\školní olympiáda\14329387_1277956362214493_197679082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" y="781084"/>
            <a:ext cx="9135392" cy="513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ite\Desktop\školní olympiáda\14285563_1277956255547837_28708222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/>
          <a:lstStyle/>
          <a:p>
            <a:r>
              <a:rPr lang="cs-CZ" dirty="0" smtClean="0"/>
              <a:t>Na konec celé akce je zařazen </a:t>
            </a:r>
            <a:r>
              <a:rPr lang="cs-CZ" b="1" dirty="0" smtClean="0"/>
              <a:t>vytrvalostní běh</a:t>
            </a:r>
            <a:r>
              <a:rPr lang="cs-CZ" dirty="0" smtClean="0"/>
              <a:t>.</a:t>
            </a:r>
          </a:p>
          <a:p>
            <a:r>
              <a:rPr lang="cs-CZ" dirty="0" smtClean="0"/>
              <a:t> Malí závodníci běží jedno kolo.</a:t>
            </a:r>
          </a:p>
          <a:p>
            <a:r>
              <a:rPr lang="cs-CZ" dirty="0" smtClean="0"/>
              <a:t>Ti zkušenější běží kola dvě.</a:t>
            </a:r>
            <a:endParaRPr lang="cs-CZ" dirty="0"/>
          </a:p>
        </p:txBody>
      </p:sp>
      <p:pic>
        <p:nvPicPr>
          <p:cNvPr id="16388" name="Picture 4" descr="C:\Users\bite\Desktop\školní olympiáda\14360397_1278084812201648_131408736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2" y="1962616"/>
            <a:ext cx="8656282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ite\Desktop\školní olympiáda\14315937_1278084805534982_35954610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42" y="836712"/>
            <a:ext cx="9161292" cy="515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5" name="Picture 3" descr="C:\Users\bite\Desktop\školní olympiáda\14374556_1278084822201647_196627667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66" y="980728"/>
            <a:ext cx="9240433" cy="519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6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ite\Desktop\školní olympiáda\14315678_1278084842201645_135643099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267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Dnes 14.9. se na hřišti místní sokolovny konala tradiční </a:t>
            </a:r>
            <a:r>
              <a:rPr lang="cs-CZ" b="1" dirty="0" smtClean="0"/>
              <a:t>školní olympiáda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Počasí nám přálo, děti si pořádně zasportovaly a dosáhly skvělých výkonů. </a:t>
            </a:r>
          </a:p>
          <a:p>
            <a:r>
              <a:rPr lang="cs-CZ" b="1" dirty="0" smtClean="0"/>
              <a:t>Každý si zkusil tyto disciplíny: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kok daleký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od do dálky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od na cíl</a:t>
            </a:r>
          </a:p>
          <a:p>
            <a:pPr lvl="1"/>
            <a:r>
              <a:rPr lang="cs-CZ" dirty="0"/>
              <a:t>š</a:t>
            </a:r>
            <a:r>
              <a:rPr lang="cs-CZ" dirty="0" smtClean="0"/>
              <a:t>vihadlo</a:t>
            </a:r>
          </a:p>
          <a:p>
            <a:pPr lvl="1"/>
            <a:r>
              <a:rPr lang="cs-CZ" dirty="0" smtClean="0"/>
              <a:t>50 m běh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ytrvalostní běh</a:t>
            </a:r>
          </a:p>
        </p:txBody>
      </p:sp>
    </p:spTree>
    <p:extLst>
      <p:ext uri="{BB962C8B-B14F-4D97-AF65-F5344CB8AC3E}">
        <p14:creationId xmlns:p14="http://schemas.microsoft.com/office/powerpoint/2010/main" val="42713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C:\Users\bite\Desktop\školní olympiáda\14359750_1278084795534983_137873948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67" y="1052736"/>
            <a:ext cx="9169268" cy="51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 descr="C:\Users\bite\Desktop\školní olympiáda\14359842_1278084782201651_195227020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375"/>
            <a:ext cx="9121725" cy="51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1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 descr="C:\Users\bite\Desktop\školní olympiáda\14374660_1278084768868319_61984184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29364" cy="51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 descr="C:\Users\bite\Desktop\školní olympiáda\14329358_1278084745534988_166787027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51" y="1124744"/>
            <a:ext cx="9166349" cy="515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 descr="C:\Users\bite\Desktop\školní olympiáda\14329382_1278084672201662_64534979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10889" cy="512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 descr="C:\Users\bite\Desktop\školní olympiáda\14315770_1278084712201658_96840787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" y="1182744"/>
            <a:ext cx="9140231" cy="51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0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009531"/>
          </a:xfrm>
        </p:spPr>
        <p:txBody>
          <a:bodyPr/>
          <a:lstStyle/>
          <a:p>
            <a:r>
              <a:rPr lang="cs-CZ" dirty="0" smtClean="0"/>
              <a:t>Na konec celé akce si dali páťáci vítězné kolečko, protože se školní olympiády účastnili naposledy.</a:t>
            </a:r>
            <a:endParaRPr lang="cs-CZ" dirty="0"/>
          </a:p>
        </p:txBody>
      </p:sp>
      <p:pic>
        <p:nvPicPr>
          <p:cNvPr id="26626" name="Picture 2" descr="C:\Users\bite\Desktop\školní olympiáda\14315488_1278084652201664_54121293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Celá školní olympiáda se velmi vydařila. Všichni jsme si užili výkony dětí a budeme se těšit na příští rok zase v září.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Výsledky budou dodány po sečtení bodů.</a:t>
            </a: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99790"/>
            <a:ext cx="2857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0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FFC000"/>
                </a:solidFill>
              </a:rPr>
              <a:t>JAK NAŠE OLYMPIÁDA PROBÍHÁ?</a:t>
            </a:r>
          </a:p>
          <a:p>
            <a:r>
              <a:rPr lang="cs-CZ" dirty="0" smtClean="0"/>
              <a:t>Na začátku olympiády má slovo patron celé akce – náš pan ředitel – který všechny přivítá, upřesní pravidla a organizaci.</a:t>
            </a:r>
            <a:endParaRPr lang="cs-CZ" dirty="0"/>
          </a:p>
        </p:txBody>
      </p:sp>
      <p:pic>
        <p:nvPicPr>
          <p:cNvPr id="2050" name="Picture 2" descr="C:\Users\bite\Desktop\školní olympiáda\14339411_1277957972214332_196040484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90917"/>
            <a:ext cx="7200800" cy="40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te\Desktop\školní olympiáda\14315499_1277958015547661_67202537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1863"/>
            <a:ext cx="8727616" cy="490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06780" y="585929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/>
              <a:t>Nejzkušenější účastníci – naši páťáci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7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te\Desktop\školní olympiáda\14303736_1277957905547672_43263899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8263"/>
            <a:ext cx="3600400" cy="640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ite\Desktop\školní olympiáda\14303942_1277957902214339_1737227999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2953"/>
            <a:ext cx="3575841" cy="635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3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te\Desktop\školní olympiáda\14360378_1277957925547670_2387949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0496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67905" y="5162708"/>
            <a:ext cx="711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/>
              <a:t>Poprvé se také zúčastnili školní olympiády naši noví prvňáčci </a:t>
            </a:r>
            <a:r>
              <a:rPr lang="cs-CZ" b="1" dirty="0" smtClean="0">
                <a:sym typeface="Wingdings" panose="05000000000000000000" pitchFamily="2" charset="2"/>
              </a:rPr>
              <a:t>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136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r>
              <a:rPr lang="cs-CZ" dirty="0" smtClean="0"/>
              <a:t>Dobrá nálada zkrátka panuje už od samého začátku celé akce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6146" name="Picture 2" descr="C:\Users\bite\Desktop\školní olympiáda\14315553_1277957782214351_180717384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92" y="908720"/>
            <a:ext cx="2977108" cy="52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ite\Desktop\školní olympiáda\14359869_1277958045547658_34159974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" y="2132856"/>
            <a:ext cx="6208773" cy="349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3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0871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Mezi jednu z oblíbených a zároveň velmi náročných disciplín patří </a:t>
            </a:r>
            <a:r>
              <a:rPr lang="cs-CZ" sz="2800" b="1" dirty="0" smtClean="0"/>
              <a:t>skok do dálky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7170" name="Picture 2" descr="C:\Users\bite\Desktop\školní olympiáda\14303843_1277957732214356_202063881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88" y="1196752"/>
            <a:ext cx="3079827" cy="54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ite\Desktop\školní olympiáda\14360320_1278255398851256_1121471916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3079827" cy="54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26469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Skákání přes švihadlo </a:t>
            </a:r>
            <a:r>
              <a:rPr lang="cs-CZ" sz="2800" dirty="0" smtClean="0"/>
              <a:t>děti velmi baví a někteří dosahují i 100 přeskoků na jeden pokus.</a:t>
            </a:r>
            <a:endParaRPr lang="cs-CZ" sz="2800" dirty="0"/>
          </a:p>
        </p:txBody>
      </p:sp>
      <p:pic>
        <p:nvPicPr>
          <p:cNvPr id="8194" name="Picture 2" descr="C:\Users\bite\Desktop\školní olympiáda\14374719_1277957688881027_92459947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095545" cy="45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232</Words>
  <Application>Microsoft Office PowerPoint</Application>
  <PresentationFormat>Předvádění na obrazovce (4:3)</PresentationFormat>
  <Paragraphs>34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ŠKOLNÍ OLYMPIÁDA Základní škola Pardubičky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OLYMPIÁDA Základní škola Pardubičky</dc:title>
  <dc:creator>Tereza Biedermannová</dc:creator>
  <cp:lastModifiedBy>Tereza Biedermannová</cp:lastModifiedBy>
  <cp:revision>7</cp:revision>
  <dcterms:created xsi:type="dcterms:W3CDTF">2016-09-14T12:11:03Z</dcterms:created>
  <dcterms:modified xsi:type="dcterms:W3CDTF">2016-09-14T13:17:11Z</dcterms:modified>
</cp:coreProperties>
</file>