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463" y="144463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582103"/>
            <a:ext cx="33843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Plavecký výcvik 2017/2018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5411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 v letošním školním roce žáci třetí, čtvrté a páté třídy navštěvují plavecký kurz v pardubickém Aquacentru. </a:t>
            </a:r>
            <a:endParaRPr lang="cs-CZ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" b="305"/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2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Družstvo plavců při krátkém odpočinku.</a:t>
            </a:r>
            <a:endParaRPr lang="cs-CZ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67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Plave nebo jen leží? </a:t>
            </a:r>
            <a:endParaRPr lang="cs-CZ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69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Krátký odpočinek a p</a:t>
            </a:r>
            <a:r>
              <a:rPr lang="cs-CZ" sz="1800" dirty="0"/>
              <a:t>ó</a:t>
            </a:r>
            <a:r>
              <a:rPr lang="cs-CZ" sz="1800" dirty="0" smtClean="0"/>
              <a:t>za na fotku.</a:t>
            </a:r>
            <a:endParaRPr lang="cs-CZ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9"/>
          <a:stretch/>
        </p:blipFill>
        <p:spPr bwMode="auto">
          <a:xfrm>
            <a:off x="1554691" y="1600201"/>
            <a:ext cx="6034617" cy="355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5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Ukázkový skok, zbytek družstva s napětím sleduje prvního odvážlivce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Bidlem plavčice usměrňuje jen obruč </a:t>
            </a:r>
            <a:r>
              <a:rPr lang="cs-CZ" sz="2000" dirty="0" smtClean="0">
                <a:sym typeface="Wingdings" panose="05000000000000000000" pitchFamily="2" charset="2"/>
              </a:rPr>
              <a:t>.</a:t>
            </a:r>
            <a:endParaRPr lang="cs-CZ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24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 teplé sprše o přestávce si musí všichni sdělit zážitky z první poloviny lekce.</a:t>
            </a:r>
            <a:endParaRPr lang="cs-CZ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9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200" dirty="0" smtClean="0"/>
              <a:t>Nestačí </a:t>
            </a:r>
            <a:r>
              <a:rPr lang="cs-CZ" sz="2200" dirty="0"/>
              <a:t>mít odvahu! Pamatuj si s námi,</a:t>
            </a:r>
            <a:br>
              <a:rPr lang="cs-CZ" sz="2200" dirty="0"/>
            </a:br>
            <a:r>
              <a:rPr lang="cs-CZ" sz="2200" dirty="0"/>
              <a:t>voda nemá podlahu, řeka nemá trámy.</a:t>
            </a:r>
            <a:br>
              <a:rPr lang="cs-CZ" sz="2200" dirty="0"/>
            </a:br>
            <a:r>
              <a:rPr lang="cs-CZ" sz="2200" dirty="0"/>
              <a:t>/:Chceš-li chodit na hloubku, uč se plavat holoubku.:/</a:t>
            </a:r>
            <a:br>
              <a:rPr lang="cs-CZ" sz="2200" dirty="0"/>
            </a:br>
            <a:endParaRPr lang="cs-CZ" sz="2200" dirty="0"/>
          </a:p>
        </p:txBody>
      </p:sp>
      <p:pic>
        <p:nvPicPr>
          <p:cNvPr id="8194" name="Picture 2" descr="C:\Users\hille.ZSKYJ\Pictures\DSCN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01" y="3213100"/>
            <a:ext cx="5993598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761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66</Words>
  <Application>Microsoft Office PowerPoint</Application>
  <PresentationFormat>Předvádění na obrazovce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Prezentace aplikace PowerPoint</vt:lpstr>
      <vt:lpstr>I v letošním školním roce žáci třetí, čtvrté a páté třídy navštěvují plavecký kurz v pardubickém Aquacentru. </vt:lpstr>
      <vt:lpstr>Družstvo plavců při krátkém odpočinku.</vt:lpstr>
      <vt:lpstr>Plave nebo jen leží? </vt:lpstr>
      <vt:lpstr>Krátký odpočinek a póza na fotku.</vt:lpstr>
      <vt:lpstr>Ukázkový skok, zbytek družstva s napětím sleduje prvního odvážlivce. Bidlem plavčice usměrňuje jen obruč .</vt:lpstr>
      <vt:lpstr>Po teplé sprše o přestávce si musí všichni sdělit zážitky z první poloviny lekce.</vt:lpstr>
      <vt:lpstr> Nestačí mít odvahu! Pamatuj si s námi, voda nemá podlahu, řeka nemá trámy. /:Chceš-li chodit na hloubku, uč se plavat holoubku.:/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Hilbertová</dc:creator>
  <cp:lastModifiedBy>Hilbertová</cp:lastModifiedBy>
  <cp:revision>9</cp:revision>
  <dcterms:created xsi:type="dcterms:W3CDTF">2017-12-11T18:35:35Z</dcterms:created>
  <dcterms:modified xsi:type="dcterms:W3CDTF">2017-12-14T14:16:02Z</dcterms:modified>
</cp:coreProperties>
</file>