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520-B1D6-4ACD-92FA-2C162A0E1945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48B6-4DB7-49CB-9E95-D4BE7D941C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97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520-B1D6-4ACD-92FA-2C162A0E1945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48B6-4DB7-49CB-9E95-D4BE7D941C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53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520-B1D6-4ACD-92FA-2C162A0E1945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48B6-4DB7-49CB-9E95-D4BE7D941C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31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520-B1D6-4ACD-92FA-2C162A0E1945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48B6-4DB7-49CB-9E95-D4BE7D941C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02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520-B1D6-4ACD-92FA-2C162A0E1945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48B6-4DB7-49CB-9E95-D4BE7D941C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30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520-B1D6-4ACD-92FA-2C162A0E1945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48B6-4DB7-49CB-9E95-D4BE7D941C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0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520-B1D6-4ACD-92FA-2C162A0E1945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48B6-4DB7-49CB-9E95-D4BE7D941C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2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520-B1D6-4ACD-92FA-2C162A0E1945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48B6-4DB7-49CB-9E95-D4BE7D941C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16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520-B1D6-4ACD-92FA-2C162A0E1945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48B6-4DB7-49CB-9E95-D4BE7D941C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43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520-B1D6-4ACD-92FA-2C162A0E1945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48B6-4DB7-49CB-9E95-D4BE7D941C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7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520-B1D6-4ACD-92FA-2C162A0E1945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48B6-4DB7-49CB-9E95-D4BE7D941C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1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4520-B1D6-4ACD-92FA-2C162A0E1945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A48B6-4DB7-49CB-9E95-D4BE7D941C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56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Ekocentrum Paleta </a:t>
            </a:r>
            <a:br>
              <a:rPr lang="cs-CZ" sz="1600" dirty="0" smtClean="0"/>
            </a:br>
            <a:r>
              <a:rPr lang="cs-CZ" sz="1600" dirty="0" smtClean="0"/>
              <a:t>1. třída</a:t>
            </a:r>
            <a:endParaRPr lang="cs-CZ" sz="1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3" y="1600200"/>
            <a:ext cx="6033233" cy="4525963"/>
          </a:xfrm>
        </p:spPr>
      </p:pic>
    </p:spTree>
    <p:extLst>
      <p:ext uri="{BB962C8B-B14F-4D97-AF65-F5344CB8AC3E}">
        <p14:creationId xmlns:p14="http://schemas.microsoft.com/office/powerpoint/2010/main" val="2887214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Druhý pomocí provázku vede loutce ruku.</a:t>
            </a:r>
            <a:endParaRPr lang="cs-CZ" sz="1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3565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Děti ze školní družiny  na Vinici.</a:t>
            </a:r>
            <a:endParaRPr lang="cs-CZ" sz="1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55410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 smtClean="0"/>
              <a:t>Program: „Jeden za všechny, všichni za jednoho“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Odpovídáme na otázku „Co je nejdůležitější v mém životě?“</a:t>
            </a:r>
            <a:endParaRPr lang="cs-CZ" sz="1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782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Jsme dobrá parta ve třídě?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44700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Kolektivní hry  k pochopení přátelství  </a:t>
            </a:r>
            <a:endParaRPr lang="cs-CZ" sz="1600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4246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dirty="0"/>
              <a:t>a</a:t>
            </a:r>
            <a:r>
              <a:rPr lang="cs-CZ" sz="1600" dirty="0" smtClean="0"/>
              <a:t> směřující </a:t>
            </a:r>
            <a:r>
              <a:rPr lang="cs-CZ" sz="1600" dirty="0"/>
              <a:t>k potlačení sobeckosti.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38300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Společenská hra ve dvojicích.</a:t>
            </a:r>
            <a:br>
              <a:rPr lang="cs-CZ" sz="1600" dirty="0" smtClean="0"/>
            </a:br>
            <a:endParaRPr lang="cs-CZ" sz="1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60054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Hra na loutku.</a:t>
            </a:r>
            <a:endParaRPr lang="cs-CZ" sz="1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66945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Loutka má zavřené oči a snaží se </a:t>
            </a:r>
            <a:r>
              <a:rPr lang="cs-CZ" sz="1600" dirty="0" smtClean="0"/>
              <a:t>postavit  </a:t>
            </a:r>
            <a:r>
              <a:rPr lang="cs-CZ" sz="1600" dirty="0" smtClean="0"/>
              <a:t>kostičky.</a:t>
            </a:r>
            <a:endParaRPr lang="cs-CZ" sz="1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4791893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63</Words>
  <Application>Microsoft Office PowerPoint</Application>
  <PresentationFormat>Předvádění na obrazovce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Ekocentrum Paleta  1. třída</vt:lpstr>
      <vt:lpstr>Děti ze školní družiny  na Vinici.</vt:lpstr>
      <vt:lpstr>Program: „Jeden za všechny, všichni za jednoho“ Odpovídáme na otázku „Co je nejdůležitější v mém životě?“</vt:lpstr>
      <vt:lpstr>Jsme dobrá parta ve třídě?</vt:lpstr>
      <vt:lpstr>Kolektivní hry  k pochopení přátelství  </vt:lpstr>
      <vt:lpstr>a směřující k potlačení sobeckosti.</vt:lpstr>
      <vt:lpstr>Společenská hra ve dvojicích. </vt:lpstr>
      <vt:lpstr>Hra na loutku.</vt:lpstr>
      <vt:lpstr>Loutka má zavřené oči a snaží se postavit  kostičky.</vt:lpstr>
      <vt:lpstr>Druhý pomocí provázku vede loutce ruku.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Ekocentrum Paleta</dc:title>
  <dc:creator>Pešková</dc:creator>
  <cp:lastModifiedBy>Pešková</cp:lastModifiedBy>
  <cp:revision>9</cp:revision>
  <dcterms:created xsi:type="dcterms:W3CDTF">2020-02-24T16:05:40Z</dcterms:created>
  <dcterms:modified xsi:type="dcterms:W3CDTF">2020-02-25T16:06:17Z</dcterms:modified>
</cp:coreProperties>
</file>