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25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6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60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24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77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39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43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11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5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01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D3AF-252E-4BBC-9E5E-48F84CC57196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22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D3AF-252E-4BBC-9E5E-48F84CC57196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C9E6-9331-4192-BA1C-34E70E81F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38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</a:rPr>
              <a:t>LIGA ZÁKLADNÍCH ŠKOL V ORIENTAČNÍM BĚHU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5295131"/>
            <a:ext cx="3888432" cy="98296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00B050"/>
                </a:solidFill>
              </a:rPr>
              <a:t>XXXXVI. ročník</a:t>
            </a:r>
            <a:endParaRPr lang="cs-CZ" sz="40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70838"/>
            <a:ext cx="3276203" cy="420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7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dirty="0" smtClean="0"/>
              <a:t>Při čtvrtém a posledním kole Ligy základních škol v orientačním běhu v tomto roce nám </a:t>
            </a:r>
            <a:r>
              <a:rPr lang="cs-CZ" dirty="0" smtClean="0">
                <a:solidFill>
                  <a:srgbClr val="FFFF00"/>
                </a:solidFill>
              </a:rPr>
              <a:t>konečně počasí přálo</a:t>
            </a:r>
            <a:r>
              <a:rPr lang="cs-CZ" dirty="0" smtClean="0"/>
              <a:t>.</a:t>
            </a:r>
          </a:p>
          <a:p>
            <a:r>
              <a:rPr lang="cs-CZ" dirty="0" smtClean="0"/>
              <a:t>Děti běžely senzačně a jejich krásné výsledky nám dopomohly ke skvělému konečnému výsledku: </a:t>
            </a:r>
          </a:p>
          <a:p>
            <a:pPr marL="0" indent="0" algn="ctr">
              <a:buNone/>
            </a:pPr>
            <a:r>
              <a:rPr lang="cs-CZ" dirty="0"/>
              <a:t>M</a:t>
            </a:r>
            <a:r>
              <a:rPr lang="cs-CZ" dirty="0" smtClean="0"/>
              <a:t>ezi </a:t>
            </a:r>
            <a:r>
              <a:rPr lang="cs-CZ" sz="3600" dirty="0" smtClean="0">
                <a:solidFill>
                  <a:srgbClr val="FF0000"/>
                </a:solidFill>
              </a:rPr>
              <a:t>12</a:t>
            </a:r>
            <a:r>
              <a:rPr lang="cs-CZ" dirty="0" smtClean="0"/>
              <a:t> školy jsme se umístili na krásném </a:t>
            </a:r>
          </a:p>
          <a:p>
            <a:pPr marL="0" indent="0" algn="ctr">
              <a:buNone/>
            </a:pPr>
            <a:r>
              <a:rPr lang="cs-CZ" sz="6000" dirty="0" smtClean="0">
                <a:solidFill>
                  <a:srgbClr val="FF0000"/>
                </a:solidFill>
              </a:rPr>
              <a:t>6. místě </a:t>
            </a:r>
            <a:r>
              <a:rPr lang="cs-CZ" dirty="0" smtClean="0"/>
              <a:t>s celkovými </a:t>
            </a:r>
            <a:r>
              <a:rPr lang="cs-CZ" sz="4400" dirty="0" smtClean="0">
                <a:solidFill>
                  <a:srgbClr val="FF0000"/>
                </a:solidFill>
              </a:rPr>
              <a:t>57 body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2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Výsledky 4. kola </a:t>
            </a:r>
            <a:br>
              <a:rPr lang="cs-CZ" dirty="0" smtClean="0"/>
            </a:br>
            <a:r>
              <a:rPr lang="cs-CZ" dirty="0" smtClean="0"/>
              <a:t>13.4.2016</a:t>
            </a:r>
            <a:br>
              <a:rPr lang="cs-CZ" dirty="0" smtClean="0"/>
            </a:br>
            <a:r>
              <a:rPr lang="cs-CZ" dirty="0" smtClean="0"/>
              <a:t>Studánka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784820"/>
              </p:ext>
            </p:extLst>
          </p:nvPr>
        </p:nvGraphicFramePr>
        <p:xfrm>
          <a:off x="611560" y="2212773"/>
          <a:ext cx="7992887" cy="4645227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538964"/>
                <a:gridCol w="1680752"/>
                <a:gridCol w="1728360"/>
                <a:gridCol w="1538964"/>
                <a:gridCol w="1505847"/>
              </a:tblGrid>
              <a:tr h="25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Kategorie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Místo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Jméno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Body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Třída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H10</a:t>
                      </a:r>
                      <a:endParaRPr lang="cs-CZ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8. </a:t>
                      </a:r>
                      <a:r>
                        <a:rPr lang="cs-CZ" sz="1100" b="1" dirty="0">
                          <a:effectLst/>
                        </a:rPr>
                        <a:t>místo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 smtClean="0">
                          <a:effectLst/>
                        </a:rPr>
                        <a:t>Zalabák</a:t>
                      </a:r>
                      <a:r>
                        <a:rPr lang="cs-CZ" sz="1100" b="1" dirty="0" smtClean="0">
                          <a:effectLst/>
                        </a:rPr>
                        <a:t> Ondřej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13 </a:t>
                      </a:r>
                      <a:r>
                        <a:rPr lang="cs-CZ" sz="1100" b="1" dirty="0">
                          <a:effectLst/>
                        </a:rPr>
                        <a:t>b.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IV. </a:t>
                      </a:r>
                      <a:r>
                        <a:rPr lang="cs-CZ" sz="1100" b="1" dirty="0">
                          <a:effectLst/>
                        </a:rPr>
                        <a:t>třída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H10</a:t>
                      </a:r>
                      <a:endParaRPr lang="cs-CZ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12. </a:t>
                      </a:r>
                      <a:r>
                        <a:rPr lang="cs-CZ" sz="1100" b="1" dirty="0">
                          <a:effectLst/>
                        </a:rPr>
                        <a:t>místo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 smtClean="0">
                          <a:effectLst/>
                        </a:rPr>
                        <a:t>Pithart</a:t>
                      </a:r>
                      <a:r>
                        <a:rPr lang="cs-CZ" sz="1100" b="1" dirty="0" smtClean="0">
                          <a:effectLst/>
                        </a:rPr>
                        <a:t> Adam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9</a:t>
                      </a:r>
                      <a:r>
                        <a:rPr lang="cs-CZ" sz="1100" b="1" dirty="0" smtClean="0">
                          <a:effectLst/>
                        </a:rPr>
                        <a:t> </a:t>
                      </a:r>
                      <a:r>
                        <a:rPr lang="cs-CZ" sz="1100" b="1" dirty="0">
                          <a:effectLst/>
                        </a:rPr>
                        <a:t>b.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III. </a:t>
                      </a:r>
                      <a:r>
                        <a:rPr lang="cs-CZ" sz="1100" b="1" dirty="0">
                          <a:effectLst/>
                        </a:rPr>
                        <a:t>třída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H10</a:t>
                      </a:r>
                      <a:endParaRPr lang="cs-CZ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16. </a:t>
                      </a:r>
                      <a:r>
                        <a:rPr lang="cs-CZ" sz="1100" b="1" dirty="0">
                          <a:effectLst/>
                        </a:rPr>
                        <a:t>místo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Bílek Ondřej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5</a:t>
                      </a:r>
                      <a:r>
                        <a:rPr lang="cs-CZ" sz="1100" b="1" dirty="0" smtClean="0">
                          <a:effectLst/>
                        </a:rPr>
                        <a:t> </a:t>
                      </a:r>
                      <a:r>
                        <a:rPr lang="cs-CZ" sz="1100" b="1" dirty="0">
                          <a:effectLst/>
                        </a:rPr>
                        <a:t>b.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II. třída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D10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21. </a:t>
                      </a:r>
                      <a:r>
                        <a:rPr lang="cs-CZ" sz="1100" b="1" dirty="0">
                          <a:effectLst/>
                        </a:rPr>
                        <a:t>místo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 smtClean="0">
                          <a:effectLst/>
                        </a:rPr>
                        <a:t>Zalabáková</a:t>
                      </a:r>
                      <a:r>
                        <a:rPr lang="cs-CZ" sz="1100" b="1" dirty="0" smtClean="0">
                          <a:effectLst/>
                        </a:rPr>
                        <a:t> Veronika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-</a:t>
                      </a:r>
                      <a:r>
                        <a:rPr lang="cs-CZ" sz="1100" b="1" baseline="0" dirty="0" smtClean="0">
                          <a:effectLst/>
                        </a:rPr>
                        <a:t> </a:t>
                      </a:r>
                      <a:r>
                        <a:rPr lang="cs-CZ" sz="1100" b="1" dirty="0" smtClean="0">
                          <a:effectLst/>
                        </a:rPr>
                        <a:t> </a:t>
                      </a:r>
                      <a:r>
                        <a:rPr lang="cs-CZ" sz="1100" b="1" dirty="0">
                          <a:effectLst/>
                        </a:rPr>
                        <a:t>b.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IV. </a:t>
                      </a:r>
                      <a:r>
                        <a:rPr lang="cs-CZ" sz="1100" b="1" dirty="0">
                          <a:effectLst/>
                        </a:rPr>
                        <a:t>třída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D10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33. </a:t>
                      </a:r>
                      <a:r>
                        <a:rPr lang="cs-CZ" sz="1100" b="1" dirty="0">
                          <a:effectLst/>
                        </a:rPr>
                        <a:t>místo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Pithartová Anna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-</a:t>
                      </a:r>
                      <a:r>
                        <a:rPr lang="cs-CZ" sz="1100" b="1" baseline="0" dirty="0" smtClean="0">
                          <a:effectLst/>
                        </a:rPr>
                        <a:t> </a:t>
                      </a:r>
                      <a:r>
                        <a:rPr lang="cs-CZ" sz="1100" b="1" dirty="0" smtClean="0">
                          <a:effectLst/>
                        </a:rPr>
                        <a:t> </a:t>
                      </a:r>
                      <a:r>
                        <a:rPr lang="cs-CZ" sz="1100" b="1" dirty="0">
                          <a:effectLst/>
                        </a:rPr>
                        <a:t>b.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II. </a:t>
                      </a:r>
                      <a:r>
                        <a:rPr lang="cs-CZ" sz="1100" b="1" dirty="0">
                          <a:effectLst/>
                        </a:rPr>
                        <a:t>třída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D10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34. </a:t>
                      </a:r>
                      <a:r>
                        <a:rPr lang="cs-CZ" sz="1100" b="1" dirty="0">
                          <a:effectLst/>
                        </a:rPr>
                        <a:t>místo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Jiráčková Markéta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-</a:t>
                      </a:r>
                      <a:r>
                        <a:rPr lang="cs-CZ" sz="1100" b="1" baseline="0" dirty="0" smtClean="0">
                          <a:effectLst/>
                        </a:rPr>
                        <a:t> </a:t>
                      </a:r>
                      <a:r>
                        <a:rPr lang="cs-CZ" sz="1100" b="1" dirty="0" smtClean="0">
                          <a:effectLst/>
                        </a:rPr>
                        <a:t> </a:t>
                      </a:r>
                      <a:r>
                        <a:rPr lang="cs-CZ" sz="1100" b="1" dirty="0">
                          <a:effectLst/>
                        </a:rPr>
                        <a:t>b.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II. </a:t>
                      </a:r>
                      <a:r>
                        <a:rPr lang="cs-CZ" sz="1100" b="1" dirty="0">
                          <a:effectLst/>
                        </a:rPr>
                        <a:t>třída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B050"/>
                          </a:solidFill>
                          <a:effectLst/>
                        </a:rPr>
                        <a:t>H12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14. </a:t>
                      </a:r>
                      <a:r>
                        <a:rPr lang="cs-CZ" sz="1100" b="1" dirty="0">
                          <a:effectLst/>
                        </a:rPr>
                        <a:t>místo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Bílek Michal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7 </a:t>
                      </a:r>
                      <a:r>
                        <a:rPr lang="cs-CZ" sz="1100" b="1" dirty="0">
                          <a:effectLst/>
                        </a:rPr>
                        <a:t>b.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V. třída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B050"/>
                          </a:solidFill>
                          <a:effectLst/>
                        </a:rPr>
                        <a:t>H12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16. </a:t>
                      </a:r>
                      <a:r>
                        <a:rPr lang="cs-CZ" sz="1100" b="1" dirty="0">
                          <a:effectLst/>
                        </a:rPr>
                        <a:t>místo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Hájek Patrik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5 </a:t>
                      </a:r>
                      <a:r>
                        <a:rPr lang="cs-CZ" sz="1100" b="1" dirty="0">
                          <a:effectLst/>
                        </a:rPr>
                        <a:t>b.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V. třída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B050"/>
                          </a:solidFill>
                          <a:effectLst/>
                        </a:rPr>
                        <a:t>H12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18. </a:t>
                      </a:r>
                      <a:r>
                        <a:rPr lang="cs-CZ" sz="1100" b="1" dirty="0">
                          <a:effectLst/>
                        </a:rPr>
                        <a:t>místo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Hofman Michal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3</a:t>
                      </a:r>
                      <a:r>
                        <a:rPr lang="cs-CZ" sz="1100" b="1" dirty="0" smtClean="0">
                          <a:effectLst/>
                        </a:rPr>
                        <a:t> </a:t>
                      </a:r>
                      <a:r>
                        <a:rPr lang="cs-CZ" sz="1100" b="1" dirty="0">
                          <a:effectLst/>
                        </a:rPr>
                        <a:t>b.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V. třída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B050"/>
                          </a:solidFill>
                          <a:effectLst/>
                        </a:rPr>
                        <a:t>H12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>
                          <a:effectLst/>
                        </a:rPr>
                        <a:t>24. místo</a:t>
                      </a:r>
                      <a:endParaRPr lang="cs-CZ" sz="11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 smtClean="0">
                          <a:effectLst/>
                        </a:rPr>
                        <a:t>Štecker</a:t>
                      </a:r>
                      <a:r>
                        <a:rPr lang="cs-CZ" sz="1100" b="1" dirty="0" smtClean="0">
                          <a:effectLst/>
                        </a:rPr>
                        <a:t> Jakub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-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V. třída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B050"/>
                          </a:solidFill>
                          <a:effectLst/>
                        </a:rPr>
                        <a:t>H12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26. místo</a:t>
                      </a:r>
                      <a:endParaRPr lang="cs-CZ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 smtClean="0">
                          <a:effectLst/>
                        </a:rPr>
                        <a:t>Lahučký</a:t>
                      </a:r>
                      <a:r>
                        <a:rPr lang="cs-CZ" sz="1100" b="1" dirty="0" smtClean="0">
                          <a:effectLst/>
                        </a:rPr>
                        <a:t> Josef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-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V. třída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B050"/>
                          </a:solidFill>
                          <a:effectLst/>
                        </a:rPr>
                        <a:t>H12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27. místo</a:t>
                      </a:r>
                      <a:endParaRPr lang="cs-CZ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 smtClean="0">
                          <a:effectLst/>
                        </a:rPr>
                        <a:t>Kakrda</a:t>
                      </a:r>
                      <a:r>
                        <a:rPr lang="cs-CZ" sz="1100" b="1" dirty="0" smtClean="0">
                          <a:effectLst/>
                        </a:rPr>
                        <a:t> Maxim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-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V. třída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B050"/>
                          </a:solidFill>
                          <a:effectLst/>
                        </a:rPr>
                        <a:t>H12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28. místo</a:t>
                      </a:r>
                      <a:endParaRPr lang="cs-CZ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Vodehnal Martin 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-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V. třída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7030A0"/>
                          </a:solidFill>
                          <a:effectLst/>
                        </a:rPr>
                        <a:t>D12</a:t>
                      </a:r>
                      <a:endParaRPr lang="cs-CZ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1. místo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Cachová Mirka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20 </a:t>
                      </a:r>
                      <a:r>
                        <a:rPr lang="cs-CZ" sz="1100" b="1" dirty="0">
                          <a:effectLst/>
                        </a:rPr>
                        <a:t>b.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V. třída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7030A0"/>
                          </a:solidFill>
                          <a:effectLst/>
                        </a:rPr>
                        <a:t>D12</a:t>
                      </a:r>
                      <a:endParaRPr lang="cs-CZ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18. místo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Bezdí</a:t>
                      </a:r>
                      <a:r>
                        <a:rPr lang="cs-CZ" sz="1100" b="1" baseline="0" dirty="0" smtClean="0">
                          <a:effectLst/>
                        </a:rPr>
                        <a:t>čková Natálie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3 </a:t>
                      </a:r>
                      <a:r>
                        <a:rPr lang="cs-CZ" sz="1100" b="1" dirty="0">
                          <a:effectLst/>
                        </a:rPr>
                        <a:t>b.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V. třída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7030A0"/>
                          </a:solidFill>
                          <a:effectLst/>
                        </a:rPr>
                        <a:t>D12</a:t>
                      </a:r>
                      <a:endParaRPr lang="cs-CZ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23. místo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Novohradská Justýna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- </a:t>
                      </a:r>
                      <a:r>
                        <a:rPr lang="cs-CZ" sz="1100" b="1" dirty="0">
                          <a:effectLst/>
                        </a:rPr>
                        <a:t>b.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V. třída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2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te\Desktop\13014883_1164804946862969_17209083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42"/>
            <a:ext cx="6876256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76256" y="6093296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Před startem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51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te\Desktop\13059687_1164804963529634_208735814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790"/>
            <a:ext cx="65527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6256" y="580526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Holky z ¨pětky¨ se chtěly vyfotit samy.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4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te\Desktop\13020313_1164804996862964_1423938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" y="22191"/>
            <a:ext cx="5111553" cy="51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ite\Desktop\13023293_1164805046862959_63865181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9992" y="3245189"/>
            <a:ext cx="3599384" cy="35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827516" y="239330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Pauzy po závodě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4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te\Desktop\13059331_1164805006862963_196348743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57606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72200" y="581203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Všichni jsme zdárně doběhli do cíle.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6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podrobnější </a:t>
            </a:r>
            <a:r>
              <a:rPr lang="cs-CZ" dirty="0" err="1" smtClean="0"/>
              <a:t>info</a:t>
            </a:r>
            <a:r>
              <a:rPr lang="cs-CZ" dirty="0" smtClean="0"/>
              <a:t>:</a:t>
            </a:r>
          </a:p>
          <a:p>
            <a:pPr lvl="1"/>
            <a:r>
              <a:rPr lang="cs-CZ" dirty="0"/>
              <a:t>http://lpu.cz/</a:t>
            </a:r>
          </a:p>
        </p:txBody>
      </p:sp>
    </p:spTree>
    <p:extLst>
      <p:ext uri="{BB962C8B-B14F-4D97-AF65-F5344CB8AC3E}">
        <p14:creationId xmlns:p14="http://schemas.microsoft.com/office/powerpoint/2010/main" val="38935596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284</Words>
  <Application>Microsoft Office PowerPoint</Application>
  <PresentationFormat>Předvádění na obrazovce (4:3)</PresentationFormat>
  <Paragraphs>99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LIGA ZÁKLADNÍCH ŠKOL V ORIENTAČNÍM BĚHU</vt:lpstr>
      <vt:lpstr>Prezentace aplikace PowerPoint</vt:lpstr>
      <vt:lpstr>Výsledky 4. kola  13.4.2016 Studánka</vt:lpstr>
      <vt:lpstr>Prezentace aplikace PowerPoint</vt:lpstr>
      <vt:lpstr>Prezentace aplikace PowerPoint</vt:lpstr>
      <vt:lpstr>Prezentace aplikace PowerPoint</vt:lpstr>
      <vt:lpstr>Prezentace aplikace PowerPoint</vt:lpstr>
      <vt:lpstr>Odkaz: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 ZÁKLADNÍCH ŠKOL V ORIENTAČNÍM BĚHU</dc:title>
  <dc:creator>Tetris</dc:creator>
  <cp:lastModifiedBy>Tereza Biedermannová</cp:lastModifiedBy>
  <cp:revision>10</cp:revision>
  <dcterms:created xsi:type="dcterms:W3CDTF">2015-10-08T17:19:32Z</dcterms:created>
  <dcterms:modified xsi:type="dcterms:W3CDTF">2016-04-18T07:53:44Z</dcterms:modified>
</cp:coreProperties>
</file>