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3069-EFF4-42B3-A70F-8E976D2949D1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B9D82-F4C6-4527-9CE1-3B3EB20C40E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3069-EFF4-42B3-A70F-8E976D2949D1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B9D82-F4C6-4527-9CE1-3B3EB20C40E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3069-EFF4-42B3-A70F-8E976D2949D1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B9D82-F4C6-4527-9CE1-3B3EB20C40E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3069-EFF4-42B3-A70F-8E976D2949D1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B9D82-F4C6-4527-9CE1-3B3EB20C40E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3069-EFF4-42B3-A70F-8E976D2949D1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B9D82-F4C6-4527-9CE1-3B3EB20C40E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3069-EFF4-42B3-A70F-8E976D2949D1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B9D82-F4C6-4527-9CE1-3B3EB20C40E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3069-EFF4-42B3-A70F-8E976D2949D1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B9D82-F4C6-4527-9CE1-3B3EB20C40E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3069-EFF4-42B3-A70F-8E976D2949D1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B9D82-F4C6-4527-9CE1-3B3EB20C40E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3069-EFF4-42B3-A70F-8E976D2949D1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B9D82-F4C6-4527-9CE1-3B3EB20C40E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3069-EFF4-42B3-A70F-8E976D2949D1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B9D82-F4C6-4527-9CE1-3B3EB20C40E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3069-EFF4-42B3-A70F-8E976D2949D1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7AB9D82-F4C6-4527-9CE1-3B3EB20C40ED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E33069-EFF4-42B3-A70F-8E976D2949D1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AB9D82-F4C6-4527-9CE1-3B3EB20C40ED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</a:t>
            </a:r>
            <a:r>
              <a:rPr lang="cs-CZ" b="1" dirty="0" smtClean="0"/>
              <a:t>lympijská </a:t>
            </a:r>
            <a:r>
              <a:rPr lang="cs-CZ" b="1" dirty="0"/>
              <a:t>atmosféra </a:t>
            </a:r>
            <a:r>
              <a:rPr lang="cs-CZ" b="1" dirty="0" smtClean="0"/>
              <a:t>ve škole v Pardubičkách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22.3.2016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477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/>
              <a:t>rozchod – hromadný start na přestávku 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915" y="1935163"/>
            <a:ext cx="6586170" cy="4389437"/>
          </a:xfrm>
        </p:spPr>
      </p:pic>
    </p:spTree>
    <p:extLst>
      <p:ext uri="{BB962C8B-B14F-4D97-AF65-F5344CB8AC3E}">
        <p14:creationId xmlns:p14="http://schemas.microsoft.com/office/powerpoint/2010/main" val="1907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vlajkonoši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120" y="764704"/>
            <a:ext cx="2924946" cy="4389437"/>
          </a:xfrm>
        </p:spPr>
      </p:pic>
      <p:sp>
        <p:nvSpPr>
          <p:cNvPr id="5" name="Obdélník 4"/>
          <p:cNvSpPr/>
          <p:nvPr/>
        </p:nvSpPr>
        <p:spPr>
          <a:xfrm>
            <a:off x="251520" y="5723964"/>
            <a:ext cx="5917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Pardubice žijí celý letošní rok letní olympiádou.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621565" y="6151131"/>
            <a:ext cx="5094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M</a:t>
            </a:r>
            <a:r>
              <a:rPr lang="cs-CZ" dirty="0" smtClean="0"/>
              <a:t>ěsto otevře Olympijský park </a:t>
            </a:r>
            <a:r>
              <a:rPr lang="cs-CZ" smtClean="0"/>
              <a:t>Pardubice 2016.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790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</a:t>
            </a:r>
            <a:r>
              <a:rPr lang="cs-CZ" dirty="0" smtClean="0"/>
              <a:t>áci, na můj povel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915" y="1935163"/>
            <a:ext cx="6586170" cy="4389437"/>
          </a:xfrm>
        </p:spPr>
      </p:pic>
    </p:spTree>
    <p:extLst>
      <p:ext uri="{BB962C8B-B14F-4D97-AF65-F5344CB8AC3E}">
        <p14:creationId xmlns:p14="http://schemas.microsoft.com/office/powerpoint/2010/main" val="102133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</a:t>
            </a:r>
            <a:r>
              <a:rPr lang="cs-CZ" dirty="0" smtClean="0"/>
              <a:t> vlajce hleď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6586170" cy="4389437"/>
          </a:xfrm>
        </p:spPr>
      </p:pic>
      <p:sp>
        <p:nvSpPr>
          <p:cNvPr id="5" name="Obdélník 4"/>
          <p:cNvSpPr/>
          <p:nvPr/>
        </p:nvSpPr>
        <p:spPr>
          <a:xfrm>
            <a:off x="7452320" y="2782669"/>
            <a:ext cx="15476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R</a:t>
            </a:r>
            <a:r>
              <a:rPr lang="cs-CZ" dirty="0" smtClean="0"/>
              <a:t>adnice  věnovala každému školskému zařízení olympijskou vlajku.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881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Už všichni víme , co jsou to olympijské </a:t>
            </a:r>
            <a:r>
              <a:rPr lang="cs-CZ" sz="1800" dirty="0"/>
              <a:t>hry konají, kdo byl </a:t>
            </a:r>
            <a:r>
              <a:rPr lang="cs-CZ" sz="1800" dirty="0" err="1"/>
              <a:t>Pierre</a:t>
            </a:r>
            <a:r>
              <a:rPr lang="cs-CZ" sz="1800" dirty="0"/>
              <a:t> de </a:t>
            </a:r>
            <a:r>
              <a:rPr lang="cs-CZ" sz="1800" dirty="0" err="1" smtClean="0"/>
              <a:t>Coubertin</a:t>
            </a:r>
            <a:r>
              <a:rPr lang="cs-CZ" sz="1800" dirty="0" smtClean="0"/>
              <a:t>. Známe termíny </a:t>
            </a:r>
            <a:r>
              <a:rPr lang="cs-CZ" sz="1800" dirty="0"/>
              <a:t>„olympismus“ či „olympijská myšlenka“ </a:t>
            </a:r>
            <a:r>
              <a:rPr lang="cs-CZ" sz="1800" dirty="0" smtClean="0"/>
              <a:t>. Snažíme se hrát fair </a:t>
            </a:r>
            <a:r>
              <a:rPr lang="cs-CZ" sz="1800" dirty="0"/>
              <a:t>play.</a:t>
            </a:r>
            <a:br>
              <a:rPr lang="cs-CZ" sz="1800" dirty="0"/>
            </a:br>
            <a:endParaRPr lang="cs-CZ" sz="1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915" y="1935163"/>
            <a:ext cx="6586170" cy="4389437"/>
          </a:xfrm>
        </p:spPr>
      </p:pic>
    </p:spTree>
    <p:extLst>
      <p:ext uri="{BB962C8B-B14F-4D97-AF65-F5344CB8AC3E}">
        <p14:creationId xmlns:p14="http://schemas.microsoft.com/office/powerpoint/2010/main" val="182147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lajku vztyč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915" y="1935163"/>
            <a:ext cx="6586170" cy="4389437"/>
          </a:xfrm>
        </p:spPr>
      </p:pic>
    </p:spTree>
    <p:extLst>
      <p:ext uri="{BB962C8B-B14F-4D97-AF65-F5344CB8AC3E}">
        <p14:creationId xmlns:p14="http://schemas.microsoft.com/office/powerpoint/2010/main" val="276987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915" y="1935163"/>
            <a:ext cx="6586170" cy="4389437"/>
          </a:xfrm>
        </p:spPr>
      </p:pic>
    </p:spTree>
    <p:extLst>
      <p:ext uri="{BB962C8B-B14F-4D97-AF65-F5344CB8AC3E}">
        <p14:creationId xmlns:p14="http://schemas.microsoft.com/office/powerpoint/2010/main" val="264314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lajku sledujeme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915" y="1935163"/>
            <a:ext cx="6586170" cy="4389437"/>
          </a:xfrm>
        </p:spPr>
      </p:pic>
    </p:spTree>
    <p:extLst>
      <p:ext uri="{BB962C8B-B14F-4D97-AF65-F5344CB8AC3E}">
        <p14:creationId xmlns:p14="http://schemas.microsoft.com/office/powerpoint/2010/main" val="371486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27" y="1935163"/>
            <a:ext cx="2924946" cy="4389437"/>
          </a:xfrm>
        </p:spPr>
      </p:pic>
    </p:spTree>
    <p:extLst>
      <p:ext uri="{BB962C8B-B14F-4D97-AF65-F5344CB8AC3E}">
        <p14:creationId xmlns:p14="http://schemas.microsoft.com/office/powerpoint/2010/main" val="59500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</TotalTime>
  <Words>83</Words>
  <Application>Microsoft Office PowerPoint</Application>
  <PresentationFormat>Předvádění na obrazovce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Tok</vt:lpstr>
      <vt:lpstr>Olympijská atmosféra ve škole v Pardubičkách</vt:lpstr>
      <vt:lpstr>vlajkonoši</vt:lpstr>
      <vt:lpstr>žáci, na můj povel</vt:lpstr>
      <vt:lpstr>k vlajce hleď</vt:lpstr>
      <vt:lpstr>Už všichni víme , co jsou to olympijské hry konají, kdo byl Pierre de Coubertin. Známe termíny „olympismus“ či „olympijská myšlenka“ . Snažíme se hrát fair play. </vt:lpstr>
      <vt:lpstr>vlajku vztyč</vt:lpstr>
      <vt:lpstr>Prezentace aplikace PowerPoint</vt:lpstr>
      <vt:lpstr>vlajku sledujeme</vt:lpstr>
      <vt:lpstr>Prezentace aplikace PowerPoint</vt:lpstr>
      <vt:lpstr>rozchod – hromadný start na přestávku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olympijská atmosféra ve škole v Pardubičkách</dc:title>
  <dc:creator>Deti</dc:creator>
  <cp:lastModifiedBy>Jiroutová</cp:lastModifiedBy>
  <cp:revision>5</cp:revision>
  <dcterms:created xsi:type="dcterms:W3CDTF">2016-03-30T16:52:10Z</dcterms:created>
  <dcterms:modified xsi:type="dcterms:W3CDTF">2016-04-01T10:26:41Z</dcterms:modified>
</cp:coreProperties>
</file>