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86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BB59-C37B-4A28-98B6-6BF4F7354F63}" type="datetimeFigureOut">
              <a:rPr lang="cs-CZ" smtClean="0"/>
              <a:t>6. 9. 2016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E4D4E-8FDA-4960-AE89-D8CCBBC8FC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5278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BB59-C37B-4A28-98B6-6BF4F7354F63}" type="datetimeFigureOut">
              <a:rPr lang="cs-CZ" smtClean="0"/>
              <a:t>6. 9. 2016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E4D4E-8FDA-4960-AE89-D8CCBBC8FC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7325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BB59-C37B-4A28-98B6-6BF4F7354F63}" type="datetimeFigureOut">
              <a:rPr lang="cs-CZ" smtClean="0"/>
              <a:t>6. 9. 2016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E4D4E-8FDA-4960-AE89-D8CCBBC8FC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6248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BB59-C37B-4A28-98B6-6BF4F7354F63}" type="datetimeFigureOut">
              <a:rPr lang="cs-CZ" smtClean="0"/>
              <a:t>6. 9. 2016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E4D4E-8FDA-4960-AE89-D8CCBBC8FC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5412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BB59-C37B-4A28-98B6-6BF4F7354F63}" type="datetimeFigureOut">
              <a:rPr lang="cs-CZ" smtClean="0"/>
              <a:t>6. 9. 2016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E4D4E-8FDA-4960-AE89-D8CCBBC8FC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2192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BB59-C37B-4A28-98B6-6BF4F7354F63}" type="datetimeFigureOut">
              <a:rPr lang="cs-CZ" smtClean="0"/>
              <a:t>6. 9. 2016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E4D4E-8FDA-4960-AE89-D8CCBBC8FC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7818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BB59-C37B-4A28-98B6-6BF4F7354F63}" type="datetimeFigureOut">
              <a:rPr lang="cs-CZ" smtClean="0"/>
              <a:t>6. 9. 2016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E4D4E-8FDA-4960-AE89-D8CCBBC8FC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4625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BB59-C37B-4A28-98B6-6BF4F7354F63}" type="datetimeFigureOut">
              <a:rPr lang="cs-CZ" smtClean="0"/>
              <a:t>6. 9. 2016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E4D4E-8FDA-4960-AE89-D8CCBBC8FC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773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BB59-C37B-4A28-98B6-6BF4F7354F63}" type="datetimeFigureOut">
              <a:rPr lang="cs-CZ" smtClean="0"/>
              <a:t>6. 9. 2016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E4D4E-8FDA-4960-AE89-D8CCBBC8FC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9780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BB59-C37B-4A28-98B6-6BF4F7354F63}" type="datetimeFigureOut">
              <a:rPr lang="cs-CZ" smtClean="0"/>
              <a:t>6. 9. 2016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E4D4E-8FDA-4960-AE89-D8CCBBC8FC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9701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BB59-C37B-4A28-98B6-6BF4F7354F63}" type="datetimeFigureOut">
              <a:rPr lang="cs-CZ" smtClean="0"/>
              <a:t>6. 9. 2016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E4D4E-8FDA-4960-AE89-D8CCBBC8FC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5306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7BB59-C37B-4A28-98B6-6BF4F7354F63}" type="datetimeFigureOut">
              <a:rPr lang="cs-CZ" smtClean="0"/>
              <a:t>6. 9. 2016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E4D4E-8FDA-4960-AE89-D8CCBBC8FC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6687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390706" cy="3600400"/>
          </a:xfrm>
        </p:spPr>
        <p:txBody>
          <a:bodyPr>
            <a:noAutofit/>
          </a:bodyPr>
          <a:lstStyle/>
          <a:p>
            <a:r>
              <a:rPr lang="cs-CZ" sz="6000" b="1" dirty="0" smtClean="0">
                <a:solidFill>
                  <a:srgbClr val="00B050"/>
                </a:solidFill>
              </a:rPr>
              <a:t>LIKVIDACE VOSÍHO HNÍZDA NA POZEMKU ŠKOLY</a:t>
            </a:r>
            <a:endParaRPr lang="cs-CZ" sz="6000" b="1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573016"/>
            <a:ext cx="28575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483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6632"/>
            <a:ext cx="8291264" cy="6009531"/>
          </a:xfrm>
        </p:spPr>
        <p:txBody>
          <a:bodyPr>
            <a:noAutofit/>
          </a:bodyPr>
          <a:lstStyle/>
          <a:p>
            <a:r>
              <a:rPr lang="cs-CZ" dirty="0" smtClean="0"/>
              <a:t>Přes </a:t>
            </a:r>
            <a:r>
              <a:rPr lang="cs-CZ" dirty="0" smtClean="0"/>
              <a:t>letní prázdniny </a:t>
            </a:r>
            <a:r>
              <a:rPr lang="cs-CZ" dirty="0" smtClean="0"/>
              <a:t>se k nám na školní </a:t>
            </a:r>
            <a:r>
              <a:rPr lang="cs-CZ" dirty="0" smtClean="0"/>
              <a:t>pozemek nastěhovalo několik nových „nájemníků“.</a:t>
            </a:r>
          </a:p>
          <a:p>
            <a:r>
              <a:rPr lang="cs-CZ" dirty="0" smtClean="0"/>
              <a:t>Zatímco slepice nový domov opustila dříve než nastoupily děti, s vosami to bylo horší. Ty si na zahradě udělaly vosí hnízdo na jednom ze školních záhonků.</a:t>
            </a:r>
            <a:endParaRPr lang="cs-CZ" dirty="0" smtClean="0"/>
          </a:p>
          <a:p>
            <a:r>
              <a:rPr lang="cs-CZ" dirty="0" smtClean="0"/>
              <a:t>Jelikož děti tráví na školní zahradě velké množství času, bylo důležité a neodkladné vosí hnízdo bezpečně a nenávratně zlikvidovat. </a:t>
            </a:r>
          </a:p>
          <a:p>
            <a:r>
              <a:rPr lang="cs-CZ" dirty="0" smtClean="0"/>
              <a:t>Proto jsme si na pomoc zavolali Hasičský záchranný sbor, který vosí hnízdo vystříkal pomocí insekticidů a hmyz spolehlivě vyhubil.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896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ite\Desktop\20160906_0836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519195" cy="338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ite\Desktop\20160906_0836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22" y="3847296"/>
            <a:ext cx="3818989" cy="286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bite\Desktop\20160906_083646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75914"/>
            <a:ext cx="3457565" cy="259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94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VAROVÁNÍ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Čerstvým </a:t>
            </a:r>
            <a:r>
              <a:rPr lang="cs-CZ" dirty="0" smtClean="0"/>
              <a:t>příkladem toho, jak jsou pro nás vosy nebezpečné </a:t>
            </a:r>
            <a:r>
              <a:rPr lang="cs-CZ" dirty="0" smtClean="0"/>
              <a:t>je náš pan ředitel, kterého včera štípla vosa přímo do spodního rtu (naštěstí ne do jazyka). </a:t>
            </a:r>
          </a:p>
          <a:p>
            <a:r>
              <a:rPr lang="cs-CZ" dirty="0" smtClean="0"/>
              <a:t>Fotografie je jasným důkazem toho, proč se před vosami chránit a proč jsme dnes pohotově a neodkladně volali Hasiče.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616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ite\Desktop\20160905_162235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52536" y="1196751"/>
            <a:ext cx="518457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bite\Desktop\20160905_162158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705663" y="1999193"/>
            <a:ext cx="3539208" cy="265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88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143</Words>
  <Application>Microsoft Office PowerPoint</Application>
  <PresentationFormat>Předvádění na obrazovce (4:3)</PresentationFormat>
  <Paragraphs>9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8" baseType="lpstr">
      <vt:lpstr>Arial</vt:lpstr>
      <vt:lpstr>Calibri</vt:lpstr>
      <vt:lpstr>Motiv systému Office</vt:lpstr>
      <vt:lpstr>LIKVIDACE VOSÍHO HNÍZDA NA POZEMKU ŠKOLY</vt:lpstr>
      <vt:lpstr>Prezentace aplikace PowerPoint</vt:lpstr>
      <vt:lpstr>Prezentace aplikace PowerPoint</vt:lpstr>
      <vt:lpstr>VAROVÁNÍ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LIKVIDACE VOSÍHO HNÍZDA NA POZEMKU ŠKOLY</dc:title>
  <dc:creator>Tereza Biedermannová</dc:creator>
  <cp:lastModifiedBy>User03</cp:lastModifiedBy>
  <cp:revision>4</cp:revision>
  <dcterms:created xsi:type="dcterms:W3CDTF">2016-09-06T08:56:28Z</dcterms:created>
  <dcterms:modified xsi:type="dcterms:W3CDTF">2016-09-06T13:05:58Z</dcterms:modified>
</cp:coreProperties>
</file>