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7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17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63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9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4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23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89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43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38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12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7268-31D2-45B2-8FB5-BAFC813EFA11}" type="datetimeFigureOut">
              <a:rPr lang="cs-CZ" smtClean="0"/>
              <a:t>11.12.2017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694F-BCA6-4058-A740-674ABD7A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53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062664" cy="3168352"/>
          </a:xfrm>
        </p:spPr>
        <p:txBody>
          <a:bodyPr>
            <a:normAutofit fontScale="90000"/>
          </a:bodyPr>
          <a:lstStyle/>
          <a:p>
            <a:r>
              <a:rPr lang="cs-CZ" sz="2400" b="1" u="sng" dirty="0">
                <a:solidFill>
                  <a:srgbClr val="00B050"/>
                </a:solidFill>
              </a:rPr>
              <a:t>Kouzlo betlémů.</a:t>
            </a:r>
            <a:br>
              <a:rPr lang="cs-CZ" sz="2400" b="1" u="sng" dirty="0">
                <a:solidFill>
                  <a:srgbClr val="00B050"/>
                </a:solidFill>
              </a:rPr>
            </a:br>
            <a:r>
              <a:rPr lang="cs-CZ" sz="2000" dirty="0"/>
              <a:t>V předvánočním čase navštívili prvňáčci Východočeské muzeum v Pardubicích, kde se podívali na výstavu ručně vyrobených vánočních betlémů. Ústředním exponátem byl betlém Petra Pauluse vyřezaný z lipového dřeva. Výstavou nás provedl pan Martin Sochor, který poutavě vyprávěl </a:t>
            </a:r>
            <a:r>
              <a:rPr lang="cs-CZ" sz="2000" dirty="0" smtClean="0"/>
              <a:t>o </a:t>
            </a:r>
            <a:r>
              <a:rPr lang="cs-CZ" sz="2000" dirty="0"/>
              <a:t>vzniku a významu jednotlivých postaviček. Také dovolil dětem rozpohybovat strojky z pohyblivého betlému. Mohli jsme tak zkoumat detailní pohyby figurek. Při zpáteční cestě jsme se zastavili u vánočního stromu na Pernštýnském náměstí.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4968552" cy="1752600"/>
          </a:xfrm>
        </p:spPr>
        <p:txBody>
          <a:bodyPr>
            <a:normAutofit/>
          </a:bodyPr>
          <a:lstStyle/>
          <a:p>
            <a:endParaRPr lang="cs-CZ" sz="1600" dirty="0"/>
          </a:p>
        </p:txBody>
      </p:sp>
      <p:pic>
        <p:nvPicPr>
          <p:cNvPr id="1033" name="Picture 9" descr="C:\Users\peskle\Desktop\Fotky\Výstava betlémů 2017\IMG_20171208_125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0405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7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04856" cy="6389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48680"/>
            <a:ext cx="7920881" cy="5577483"/>
          </a:xfrm>
        </p:spPr>
      </p:pic>
    </p:spTree>
    <p:extLst>
      <p:ext uri="{BB962C8B-B14F-4D97-AF65-F5344CB8AC3E}">
        <p14:creationId xmlns:p14="http://schemas.microsoft.com/office/powerpoint/2010/main" val="285407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>
            <a:normAutofit/>
          </a:bodyPr>
          <a:lstStyle/>
          <a:p>
            <a:pPr algn="ctr"/>
            <a:r>
              <a:rPr lang="cs-CZ" sz="18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třída</a:t>
            </a:r>
            <a:br>
              <a:rPr lang="cs-CZ" sz="18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prosince 2017</a:t>
            </a:r>
            <a:endParaRPr lang="cs-CZ" sz="18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5589240"/>
            <a:ext cx="3008313" cy="504056"/>
          </a:xfrm>
        </p:spPr>
        <p:txBody>
          <a:bodyPr>
            <a:normAutofit/>
          </a:bodyPr>
          <a:lstStyle/>
          <a:p>
            <a:pPr algn="ctr"/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Pernštýnské náměstí.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956472" cy="6252294"/>
          </a:xfrm>
        </p:spPr>
      </p:pic>
    </p:spTree>
    <p:extLst>
      <p:ext uri="{BB962C8B-B14F-4D97-AF65-F5344CB8AC3E}">
        <p14:creationId xmlns:p14="http://schemas.microsoft.com/office/powerpoint/2010/main" val="38026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děvčaty je vystavený betlém s nejmenšími figurkami.</a:t>
            </a:r>
            <a:b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9051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Betlém z Podkrkonoší.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7126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Vlevo betlém z lipového dřeva.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4286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Pohyblivé figurky.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2867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Zkoumáme jak se točí…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0116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Hřiště a kolotoč.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2719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Chodící figurky.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1913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Pávi na nádvoří pardubického zámku.</a:t>
            </a:r>
            <a:endParaRPr lang="cs-CZ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879683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</Words>
  <Application>Microsoft Office PowerPoint</Application>
  <PresentationFormat>Předvádění na obrazovce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Kouzlo betlémů. V předvánočním čase navštívili prvňáčci Východočeské muzeum v Pardubicích, kde se podívali na výstavu ručně vyrobených vánočních betlémů. Ústředním exponátem byl betlém Petra Pauluse vyřezaný z lipového dřeva. Výstavou nás provedl pan Martin Sochor, který poutavě vyprávěl o vzniku a významu jednotlivých postaviček. Také dovolil dětem rozpohybovat strojky z pohyblivého betlému. Mohli jsme tak zkoumat detailní pohyby figurek. Při zpáteční cestě jsme se zastavili u vánočního stromu na Pernštýnském náměstí. </vt:lpstr>
      <vt:lpstr>Za děvčaty je vystavený betlém s nejmenšími figurkami. </vt:lpstr>
      <vt:lpstr>Betlém z Podkrkonoší.</vt:lpstr>
      <vt:lpstr>Vlevo betlém z lipového dřeva.</vt:lpstr>
      <vt:lpstr>Pohyblivé figurky.</vt:lpstr>
      <vt:lpstr>Zkoumáme jak se točí…</vt:lpstr>
      <vt:lpstr>Hřiště a kolotoč.</vt:lpstr>
      <vt:lpstr>Chodící figurky.</vt:lpstr>
      <vt:lpstr>Pávi na nádvoří pardubického zámku.</vt:lpstr>
      <vt:lpstr>Prezentace aplikace PowerPoint</vt:lpstr>
      <vt:lpstr>1. třída 8. prosince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Kouzlo betlémů. V předvánočním čase navštívili prvňáčci Východočeské muzeum v Pardubicích, kde se podívali na výstavu ručně vyrobených vánočních betlémů. Ústředním exponátem byl betlém Petra Pauluse vyřezaný z lipového dřeva. Výstavou nás provedl pan Martin Sochor, který poutavě vyprávěl o vzniku a významu jednotlivých postaviček. Také dovolil dětem rozpohybovat strojky z pohyblivého betlému. Mohli jsme tak zkoumat detailní pohyby figurek. Při zpáteční cestě jsme se zastavili u vánočního stromu na Pernštýnském náměstí.</dc:title>
  <dc:creator>Pešková</dc:creator>
  <cp:lastModifiedBy>Pešková</cp:lastModifiedBy>
  <cp:revision>6</cp:revision>
  <dcterms:created xsi:type="dcterms:W3CDTF">2017-12-11T17:33:09Z</dcterms:created>
  <dcterms:modified xsi:type="dcterms:W3CDTF">2017-12-11T18:34:26Z</dcterms:modified>
</cp:coreProperties>
</file>