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13C8-DA92-4D81-A0FA-88E74910222E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53B6-7749-421F-ACBD-768EEFA012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5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13C8-DA92-4D81-A0FA-88E74910222E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53B6-7749-421F-ACBD-768EEFA012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54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13C8-DA92-4D81-A0FA-88E74910222E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53B6-7749-421F-ACBD-768EEFA012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76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13C8-DA92-4D81-A0FA-88E74910222E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53B6-7749-421F-ACBD-768EEFA012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66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13C8-DA92-4D81-A0FA-88E74910222E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53B6-7749-421F-ACBD-768EEFA012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79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13C8-DA92-4D81-A0FA-88E74910222E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53B6-7749-421F-ACBD-768EEFA012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65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13C8-DA92-4D81-A0FA-88E74910222E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53B6-7749-421F-ACBD-768EEFA012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21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13C8-DA92-4D81-A0FA-88E74910222E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53B6-7749-421F-ACBD-768EEFA012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23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13C8-DA92-4D81-A0FA-88E74910222E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53B6-7749-421F-ACBD-768EEFA012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18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13C8-DA92-4D81-A0FA-88E74910222E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53B6-7749-421F-ACBD-768EEFA012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08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13C8-DA92-4D81-A0FA-88E74910222E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53B6-7749-421F-ACBD-768EEFA012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29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713C8-DA92-4D81-A0FA-88E74910222E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753B6-7749-421F-ACBD-768EEFA012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64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400" dirty="0" smtClean="0"/>
              <a:t>„Kabaret v Popletově“.</a:t>
            </a:r>
            <a:endParaRPr lang="cs-CZ" sz="24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50057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V</a:t>
            </a:r>
            <a:r>
              <a:rPr lang="cs-CZ" sz="2000" dirty="0" smtClean="0"/>
              <a:t> říjnu zavítal do školní družiny Honza Popleta s popletenou pohádkou           ,,O zelené Karkulce“. Spolu s ním přijela i jeho malá asistentka Natálka z Chrudimě, která zahrála na flétnu. Pro děti měli připravené písničky, básničky a různé soutěže. Dobrovolníci si pak mohli zkusit své herecké umění ve Vodnické pohádce. 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96952"/>
            <a:ext cx="4343370" cy="324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3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000" dirty="0" smtClean="0"/>
              <a:t>Karkulka byla opravdu zelená.</a:t>
            </a:r>
            <a:endParaRPr lang="cs-CZ" sz="2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sp>
        <p:nvSpPr>
          <p:cNvPr id="7" name="Veselý obličej 6"/>
          <p:cNvSpPr/>
          <p:nvPr/>
        </p:nvSpPr>
        <p:spPr>
          <a:xfrm>
            <a:off x="6300192" y="620688"/>
            <a:ext cx="360040" cy="390558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3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000" dirty="0" smtClean="0"/>
              <a:t>Soutěž v určování barev.</a:t>
            </a:r>
            <a:endParaRPr lang="cs-CZ" sz="2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13459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000" dirty="0" smtClean="0"/>
              <a:t>Natálka a plyšová myš Emilka.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16832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6341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000" dirty="0" smtClean="0"/>
              <a:t>Vodník a jeho asistent, který hlídá dušičky.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8274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000" dirty="0" smtClean="0"/>
              <a:t>Která bude vodní královna?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01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91</Words>
  <Application>Microsoft Office PowerPoint</Application>
  <PresentationFormat>Předvádění na obrazovce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„Kabaret v Popletově“.</vt:lpstr>
      <vt:lpstr>Karkulka byla opravdu zelená.</vt:lpstr>
      <vt:lpstr>Soutěž v určování barev.</vt:lpstr>
      <vt:lpstr>Natálka a plyšová myš Emilka.</vt:lpstr>
      <vt:lpstr>Vodník a jeho asistent, který hlídá dušičky.</vt:lpstr>
      <vt:lpstr>Která bude vodní královna?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„Kabaret v Popletově“.</dc:title>
  <dc:creator>Pešková</dc:creator>
  <cp:lastModifiedBy>Pešková</cp:lastModifiedBy>
  <cp:revision>5</cp:revision>
  <dcterms:created xsi:type="dcterms:W3CDTF">2018-10-18T15:35:57Z</dcterms:created>
  <dcterms:modified xsi:type="dcterms:W3CDTF">2018-10-18T16:31:12Z</dcterms:modified>
</cp:coreProperties>
</file>