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01.03.2018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Juráška 2018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den čtvrtý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850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</a:schemeClr>
            </a:gs>
            <a:gs pos="29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Konečně nám počasí přálo,</a:t>
            </a:r>
            <a:br>
              <a:rPr lang="cs-CZ" sz="2000" dirty="0" smtClean="0"/>
            </a:br>
            <a:r>
              <a:rPr lang="cs-CZ" sz="2000" dirty="0" smtClean="0"/>
              <a:t>bezvětří</a:t>
            </a:r>
            <a:br>
              <a:rPr lang="cs-CZ" sz="2000" dirty="0" smtClean="0"/>
            </a:br>
            <a:r>
              <a:rPr lang="cs-CZ" sz="2000" dirty="0" smtClean="0"/>
              <a:t>a sluníčko hřálo.</a:t>
            </a:r>
            <a:endParaRPr lang="cs-CZ" sz="2000" dirty="0"/>
          </a:p>
        </p:txBody>
      </p:sp>
      <p:pic>
        <p:nvPicPr>
          <p:cNvPr id="2050" name="Picture 2" descr="C:\Users\hille.ZSKYJ\Desktop\1. 3\DSCN01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30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Dopoledne jsme pilně trénovali, </a:t>
            </a:r>
            <a:endParaRPr lang="cs-CZ" sz="2000" dirty="0"/>
          </a:p>
        </p:txBody>
      </p:sp>
      <p:pic>
        <p:nvPicPr>
          <p:cNvPr id="1027" name="Picture 3" descr="C:\Users\hille.ZSKYJ\Desktop\1. 3\DSCN01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0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abychom odpoledne rychle závodili.</a:t>
            </a:r>
          </a:p>
        </p:txBody>
      </p:sp>
      <p:pic>
        <p:nvPicPr>
          <p:cNvPr id="5122" name="Picture 2" descr="C:\Users\hille.ZSKYJ\Desktop\1. 3\FB_IMG_151992856503144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08" y="1600200"/>
            <a:ext cx="805278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95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Večer pak slavnostní vyhlášení vítězů.</a:t>
            </a:r>
            <a:endParaRPr lang="cs-CZ" sz="2000" dirty="0"/>
          </a:p>
        </p:txBody>
      </p:sp>
      <p:pic>
        <p:nvPicPr>
          <p:cNvPr id="3074" name="Picture 2" descr="C:\Users\hille.ZSKYJ\Desktop\1. 3\DSCN01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13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Na diskotéce ploužení a s lyžákem loučení.</a:t>
            </a:r>
            <a:endParaRPr lang="cs-CZ" sz="2000" dirty="0"/>
          </a:p>
        </p:txBody>
      </p:sp>
      <p:pic>
        <p:nvPicPr>
          <p:cNvPr id="4098" name="Picture 2" descr="C:\Users\hille.ZSKYJ\Desktop\1. 3\FB_IMG_1519928552372218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08" y="1600200"/>
            <a:ext cx="805278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33</Words>
  <Application>Microsoft Office PowerPoint</Application>
  <PresentationFormat>Předvádění na obrazovce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sady Office</vt:lpstr>
      <vt:lpstr>Juráška 2018</vt:lpstr>
      <vt:lpstr>Konečně nám počasí přálo, bezvětří a sluníčko hřálo.</vt:lpstr>
      <vt:lpstr>Dopoledne jsme pilně trénovali, </vt:lpstr>
      <vt:lpstr>abychom odpoledne rychle závodili.</vt:lpstr>
      <vt:lpstr>Večer pak slavnostní vyhlášení vítězů.</vt:lpstr>
      <vt:lpstr>Na diskotéce ploužení a s lyžákem loučení.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Juráška 2018</dc:title>
  <dc:creator>Hilbertová</dc:creator>
  <cp:lastModifiedBy>Hilbertová</cp:lastModifiedBy>
  <cp:revision>8</cp:revision>
  <dcterms:created xsi:type="dcterms:W3CDTF">2018-03-01T18:24:43Z</dcterms:created>
  <dcterms:modified xsi:type="dcterms:W3CDTF">2018-03-01T18:53:23Z</dcterms:modified>
</cp:coreProperties>
</file>