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55E7-BB6F-4E6D-A994-37A5257A5669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510C-A310-4E0E-A0AE-06027E922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45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55E7-BB6F-4E6D-A994-37A5257A5669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510C-A310-4E0E-A0AE-06027E922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53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55E7-BB6F-4E6D-A994-37A5257A5669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510C-A310-4E0E-A0AE-06027E922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9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55E7-BB6F-4E6D-A994-37A5257A5669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510C-A310-4E0E-A0AE-06027E922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517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55E7-BB6F-4E6D-A994-37A5257A5669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510C-A310-4E0E-A0AE-06027E922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13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55E7-BB6F-4E6D-A994-37A5257A5669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510C-A310-4E0E-A0AE-06027E922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27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55E7-BB6F-4E6D-A994-37A5257A5669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510C-A310-4E0E-A0AE-06027E922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060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55E7-BB6F-4E6D-A994-37A5257A5669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510C-A310-4E0E-A0AE-06027E922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52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55E7-BB6F-4E6D-A994-37A5257A5669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510C-A310-4E0E-A0AE-06027E922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66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55E7-BB6F-4E6D-A994-37A5257A5669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510C-A310-4E0E-A0AE-06027E922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63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555E7-BB6F-4E6D-A994-37A5257A5669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1510C-A310-4E0E-A0AE-06027E922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75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80000">
              <a:srgbClr val="C50849"/>
            </a:gs>
            <a:gs pos="71000">
              <a:srgbClr val="FFC000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555E7-BB6F-4E6D-A994-37A5257A5669}" type="datetimeFigureOut">
              <a:rPr lang="cs-CZ" smtClean="0"/>
              <a:t>23.11.2018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1510C-A310-4E0E-A0AE-06027E9225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29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07755"/>
          </a:xfrm>
        </p:spPr>
        <p:txBody>
          <a:bodyPr>
            <a:normAutofit/>
          </a:bodyPr>
          <a:lstStyle/>
          <a:p>
            <a:r>
              <a:rPr lang="cs-CZ" sz="4000" b="1" u="sng" dirty="0" smtClean="0"/>
              <a:t>Festival her a hraček</a:t>
            </a:r>
            <a:br>
              <a:rPr lang="cs-CZ" sz="4000" b="1" u="sng" dirty="0" smtClean="0"/>
            </a:br>
            <a:r>
              <a:rPr lang="cs-CZ" sz="4000" b="1" u="sng" dirty="0" smtClean="0"/>
              <a:t>23. 11. 2018</a:t>
            </a:r>
            <a:br>
              <a:rPr lang="cs-CZ" sz="4000" b="1" u="sng" dirty="0" smtClean="0"/>
            </a:br>
            <a:r>
              <a:rPr lang="cs-CZ" sz="4000" b="1" u="sng" dirty="0" smtClean="0"/>
              <a:t>ABC Klub</a:t>
            </a:r>
            <a:endParaRPr lang="cs-CZ" sz="4000" b="1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59832" y="4437112"/>
            <a:ext cx="3384376" cy="120168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961"/>
            <a:ext cx="3816424" cy="250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68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1800" b="1" dirty="0" smtClean="0"/>
              <a:t>Výstavu jsme si užili a víme, co si budeme přát k Vánocům.</a:t>
            </a:r>
            <a:endParaRPr lang="cs-CZ" sz="1800" b="1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4785"/>
            <a:ext cx="4032448" cy="5376598"/>
          </a:xfrm>
        </p:spPr>
      </p:pic>
      <p:pic>
        <p:nvPicPr>
          <p:cNvPr id="7170" name="Picture 2" descr="C:\Users\peskle\AppData\Local\Microsoft\Windows\Temporary Internet Files\Content.IE5\FT1UK32F\ico-vanocni-stromek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26107"/>
            <a:ext cx="1650991" cy="16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peskle\AppData\Local\Microsoft\Windows\Temporary Internet Files\Content.IE5\FT1UK32F\252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190" y="4923601"/>
            <a:ext cx="1619479" cy="107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038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cs-CZ" sz="1800" b="1" dirty="0" smtClean="0"/>
              <a:t>Druháci před ABC Klubem.</a:t>
            </a:r>
            <a:endParaRPr lang="cs-CZ" sz="1800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4870"/>
            <a:ext cx="7416824" cy="5562618"/>
          </a:xfrm>
        </p:spPr>
      </p:pic>
    </p:spTree>
    <p:extLst>
      <p:ext uri="{BB962C8B-B14F-4D97-AF65-F5344CB8AC3E}">
        <p14:creationId xmlns:p14="http://schemas.microsoft.com/office/powerpoint/2010/main" val="238381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 smtClean="0"/>
              <a:t>Vyrábíme andělíčky z kolíčku na prádlo.</a:t>
            </a:r>
            <a:endParaRPr lang="cs-CZ" sz="18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4038600" cy="3028950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40968"/>
            <a:ext cx="4038600" cy="3028950"/>
          </a:xfrm>
        </p:spPr>
      </p:pic>
      <p:pic>
        <p:nvPicPr>
          <p:cNvPr id="2050" name="Picture 2" descr="C:\Users\peskle\AppData\Local\Microsoft\Windows\Temporary Internet Files\Content.IE5\93X7KIS3\smiley-303231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6661"/>
            <a:ext cx="487056" cy="49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50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 smtClean="0"/>
              <a:t>Líbilo se nám autíčko jezdící po namalované dráze.</a:t>
            </a:r>
            <a:endParaRPr lang="cs-CZ" sz="18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3074" name="Picture 2" descr="C:\Users\peskle\AppData\Local\Microsoft\Windows\Temporary Internet Files\Content.IE5\RL22IHPU\csf1114020213485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980728"/>
            <a:ext cx="924335" cy="9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peskle\AppData\Local\Microsoft\Windows\Temporary Internet Files\Content.IE5\RL22IHPU\csf1114020213485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589240"/>
            <a:ext cx="924335" cy="9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3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 smtClean="0"/>
              <a:t>Chlapci stříleli na cíl.</a:t>
            </a:r>
            <a:endParaRPr lang="cs-CZ" sz="1800" b="1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4098" name="Picture 2" descr="C:\Users\peskle\AppData\Local\Microsoft\Windows\Temporary Internet Files\Content.IE5\FT1UK32F\target-2304566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04662"/>
            <a:ext cx="802233" cy="80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peskle\AppData\Local\Microsoft\Windows\Temporary Internet Files\Content.IE5\FT1UK32F\target-2304566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9" y="368231"/>
            <a:ext cx="802233" cy="80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1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 smtClean="0"/>
              <a:t>Stavba iglú  -  Eskymák nesmí spadnout!</a:t>
            </a:r>
            <a:endParaRPr lang="cs-CZ" sz="1800" b="1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12" name="Zástupný symbol pro obsah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5122" name="Picture 2" descr="C:\Users\peskle\AppData\Local\Microsoft\Windows\Temporary Internet Files\Content.IE5\LXJ6QJ1E\How An Igloo Keeps You Warm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80728"/>
            <a:ext cx="1368152" cy="87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79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 smtClean="0"/>
              <a:t>Děvčata tvořila obrázky z barevného posypu.</a:t>
            </a:r>
            <a:endParaRPr lang="cs-CZ" sz="18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6" y="1556792"/>
            <a:ext cx="3394472" cy="4525963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556792"/>
            <a:ext cx="3394472" cy="4525963"/>
          </a:xfrm>
        </p:spPr>
      </p:pic>
      <p:pic>
        <p:nvPicPr>
          <p:cNvPr id="6151" name="Picture 7" descr="C:\Users\peskle\AppData\Local\Microsoft\Windows\Temporary Internet Files\Content.IE5\EELP3D21\stars-790027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0688"/>
            <a:ext cx="3096344" cy="220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32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 smtClean="0"/>
              <a:t>Budeme krásné.</a:t>
            </a:r>
            <a:endParaRPr lang="cs-CZ" sz="1800" b="1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8194" name="Picture 2" descr="C:\Users\peskle\AppData\Local\Microsoft\Windows\Temporary Internet Files\Content.IE5\AP276RBN\819px-Thumbs-up-icon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5994" y="6021288"/>
            <a:ext cx="591707" cy="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049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800" b="1" dirty="0" smtClean="0"/>
              <a:t>Snad nás doma poznají…</a:t>
            </a:r>
            <a:endParaRPr lang="cs-CZ" sz="1800" b="1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  <p:pic>
        <p:nvPicPr>
          <p:cNvPr id="9218" name="Picture 2" descr="C:\Users\peskle\AppData\Local\Microsoft\Windows\Temporary Internet Files\Content.IE5\BB542Y8K\emogi-1799208_960_72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48904"/>
            <a:ext cx="1844824" cy="92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710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66</Words>
  <Application>Microsoft Office PowerPoint</Application>
  <PresentationFormat>Předvádění na obrazovce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Festival her a hraček 23. 11. 2018 ABC Klub</vt:lpstr>
      <vt:lpstr>Druháci před ABC Klubem.</vt:lpstr>
      <vt:lpstr>Vyrábíme andělíčky z kolíčku na prádlo.</vt:lpstr>
      <vt:lpstr>Líbilo se nám autíčko jezdící po namalované dráze.</vt:lpstr>
      <vt:lpstr>Chlapci stříleli na cíl.</vt:lpstr>
      <vt:lpstr>Stavba iglú  -  Eskymák nesmí spadnout!</vt:lpstr>
      <vt:lpstr>Děvčata tvořila obrázky z barevného posypu.</vt:lpstr>
      <vt:lpstr>Budeme krásné.</vt:lpstr>
      <vt:lpstr>Snad nás doma poznají…</vt:lpstr>
      <vt:lpstr>Výstavu jsme si užili a víme, co si budeme přát k Vánocům.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 her a hraček 23. 11. 2018 ABC Klub</dc:title>
  <dc:creator>Pešková</dc:creator>
  <cp:lastModifiedBy>Pešková</cp:lastModifiedBy>
  <cp:revision>9</cp:revision>
  <dcterms:created xsi:type="dcterms:W3CDTF">2018-11-23T16:47:54Z</dcterms:created>
  <dcterms:modified xsi:type="dcterms:W3CDTF">2018-11-23T18:15:22Z</dcterms:modified>
</cp:coreProperties>
</file>