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2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67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8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4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9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91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60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1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9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6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7093-1C93-4579-82C5-7D832FB018BB}" type="datetimeFigureOut">
              <a:rPr lang="cs-CZ" smtClean="0"/>
              <a:t>12.12.2018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631C-0577-4096-A19C-F6B61F2D8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22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rátkování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Čtvrťáci poznávají řemesla v ekocentru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4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60000" cy="3240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40" y="3501008"/>
            <a:ext cx="4860000" cy="3240000"/>
          </a:xfrm>
        </p:spPr>
      </p:pic>
    </p:spTree>
    <p:extLst>
      <p:ext uri="{BB962C8B-B14F-4D97-AF65-F5344CB8AC3E}">
        <p14:creationId xmlns:p14="http://schemas.microsoft.com/office/powerpoint/2010/main" val="352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860000" cy="3240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860000" cy="3240000"/>
          </a:xfrm>
        </p:spPr>
      </p:pic>
    </p:spTree>
    <p:extLst>
      <p:ext uri="{BB962C8B-B14F-4D97-AF65-F5344CB8AC3E}">
        <p14:creationId xmlns:p14="http://schemas.microsoft.com/office/powerpoint/2010/main" val="3180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60000" cy="3240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860000" cy="3240000"/>
          </a:xfrm>
        </p:spPr>
      </p:pic>
    </p:spTree>
    <p:extLst>
      <p:ext uri="{BB962C8B-B14F-4D97-AF65-F5344CB8AC3E}">
        <p14:creationId xmlns:p14="http://schemas.microsoft.com/office/powerpoint/2010/main" val="2697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860000" cy="3240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4860000" cy="3240000"/>
          </a:xfrm>
        </p:spPr>
      </p:pic>
    </p:spTree>
    <p:extLst>
      <p:ext uri="{BB962C8B-B14F-4D97-AF65-F5344CB8AC3E}">
        <p14:creationId xmlns:p14="http://schemas.microsoft.com/office/powerpoint/2010/main" val="41193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řemeslo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z nás nějaké řemeslo zná.</a:t>
            </a:r>
          </a:p>
          <a:p>
            <a:r>
              <a:rPr lang="cs-CZ" dirty="0" smtClean="0"/>
              <a:t>Zkoumáme jaký rozdíl je mezi řemeslníkem a umělcem.</a:t>
            </a:r>
          </a:p>
          <a:p>
            <a:r>
              <a:rPr lang="cs-CZ" dirty="0" smtClean="0"/>
              <a:t>Dokážeme pracovat podle nákresu.</a:t>
            </a:r>
          </a:p>
          <a:p>
            <a:r>
              <a:rPr lang="cs-CZ" dirty="0" smtClean="0"/>
              <a:t>Nakonec si potvrdíme:</a:t>
            </a:r>
          </a:p>
          <a:p>
            <a:pPr marL="0" indent="0">
              <a:buNone/>
            </a:pPr>
            <a:r>
              <a:rPr lang="cs-CZ" dirty="0" smtClean="0"/>
              <a:t>	Řemeslo má zlaté dno.</a:t>
            </a:r>
          </a:p>
          <a:p>
            <a:pPr marL="0" indent="0">
              <a:buNone/>
            </a:pPr>
            <a:r>
              <a:rPr lang="cs-CZ" dirty="0" smtClean="0"/>
              <a:t>	Učení dělá </a:t>
            </a:r>
            <a:r>
              <a:rPr lang="cs-CZ" dirty="0" smtClean="0"/>
              <a:t>mistra.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2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Pracujeme podle návodu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1549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Soustředění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2692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se mi pracuje nejlépe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1808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společnosti kamarádů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113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chutí do toho a půl je hotovo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8272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mám to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20000" cy="2880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320000" cy="2880000"/>
          </a:xfrm>
        </p:spPr>
      </p:pic>
    </p:spTree>
    <p:extLst>
      <p:ext uri="{BB962C8B-B14F-4D97-AF65-F5344CB8AC3E}">
        <p14:creationId xmlns:p14="http://schemas.microsoft.com/office/powerpoint/2010/main" val="12350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2304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</Words>
  <Application>Microsoft Office PowerPoint</Application>
  <PresentationFormat>Předvádění na obrazovce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Drátkování</vt:lpstr>
      <vt:lpstr>Co je to řemeslo</vt:lpstr>
      <vt:lpstr>Pracujeme podle návodu</vt:lpstr>
      <vt:lpstr>Soustředění </vt:lpstr>
      <vt:lpstr>Tady se mi pracuje nejlépe</vt:lpstr>
      <vt:lpstr>Ve společnosti kamarádů</vt:lpstr>
      <vt:lpstr>S chutí do toho a půl je hotovo</vt:lpstr>
      <vt:lpstr>A mám 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Drátkování</dc:title>
  <dc:creator>Jiroutová</dc:creator>
  <cp:lastModifiedBy>Jiroutová</cp:lastModifiedBy>
  <cp:revision>3</cp:revision>
  <dcterms:created xsi:type="dcterms:W3CDTF">2018-12-10T19:20:07Z</dcterms:created>
  <dcterms:modified xsi:type="dcterms:W3CDTF">2018-12-12T15:11:55Z</dcterms:modified>
</cp:coreProperties>
</file>