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E1C9EF0-042A-45FC-8CC6-2F9589028EC6}" type="datetimeFigureOut">
              <a:rPr lang="cs-CZ" smtClean="0"/>
              <a:t>1.6.2018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4046041-C440-444D-AE69-3B978D07EF5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EF0-042A-45FC-8CC6-2F9589028EC6}" type="datetimeFigureOut">
              <a:rPr lang="cs-CZ" smtClean="0"/>
              <a:t>1.6.2018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6041-C440-444D-AE69-3B978D07EF5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EF0-042A-45FC-8CC6-2F9589028EC6}" type="datetimeFigureOut">
              <a:rPr lang="cs-CZ" smtClean="0"/>
              <a:t>1.6.2018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6041-C440-444D-AE69-3B978D07EF5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1C9EF0-042A-45FC-8CC6-2F9589028EC6}" type="datetimeFigureOut">
              <a:rPr lang="cs-CZ" smtClean="0"/>
              <a:t>1.6.2018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4046041-C440-444D-AE69-3B978D07EF5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E1C9EF0-042A-45FC-8CC6-2F9589028EC6}" type="datetimeFigureOut">
              <a:rPr lang="cs-CZ" smtClean="0"/>
              <a:t>1.6.2018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4046041-C440-444D-AE69-3B978D07EF5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EF0-042A-45FC-8CC6-2F9589028EC6}" type="datetimeFigureOut">
              <a:rPr lang="cs-CZ" smtClean="0"/>
              <a:t>1.6.2018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6041-C440-444D-AE69-3B978D07EF5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EF0-042A-45FC-8CC6-2F9589028EC6}" type="datetimeFigureOut">
              <a:rPr lang="cs-CZ" smtClean="0"/>
              <a:t>1.6.2018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6041-C440-444D-AE69-3B978D07EF59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1C9EF0-042A-45FC-8CC6-2F9589028EC6}" type="datetimeFigureOut">
              <a:rPr lang="cs-CZ" smtClean="0"/>
              <a:t>1.6.2018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046041-C440-444D-AE69-3B978D07EF5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EF0-042A-45FC-8CC6-2F9589028EC6}" type="datetimeFigureOut">
              <a:rPr lang="cs-CZ" smtClean="0"/>
              <a:t>1.6.2018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6041-C440-444D-AE69-3B978D07EF5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1C9EF0-042A-45FC-8CC6-2F9589028EC6}" type="datetimeFigureOut">
              <a:rPr lang="cs-CZ" smtClean="0"/>
              <a:t>1.6.2018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4046041-C440-444D-AE69-3B978D07EF59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1C9EF0-042A-45FC-8CC6-2F9589028EC6}" type="datetimeFigureOut">
              <a:rPr lang="cs-CZ" smtClean="0"/>
              <a:t>1.6.2018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046041-C440-444D-AE69-3B978D07EF59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E1C9EF0-042A-45FC-8CC6-2F9589028EC6}" type="datetimeFigureOut">
              <a:rPr lang="cs-CZ" smtClean="0"/>
              <a:t>1.6.2018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4046041-C440-444D-AE69-3B978D07EF5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656184"/>
          </a:xfrm>
        </p:spPr>
        <p:txBody>
          <a:bodyPr>
            <a:normAutofit/>
          </a:bodyPr>
          <a:lstStyle/>
          <a:p>
            <a:pPr algn="ctr"/>
            <a:r>
              <a:rPr lang="cs-CZ" sz="3200" b="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DISKOKABARET KE DNI DĚTÍ </a:t>
            </a:r>
            <a:br>
              <a:rPr lang="cs-CZ" sz="3200" b="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ŠKOLNÍ DRUŽINĚ.</a:t>
            </a:r>
            <a:endParaRPr lang="cs-CZ" sz="3200" b="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15816" y="2780928"/>
            <a:ext cx="3096344" cy="3384376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1026" name="Picture 2" descr="C:\Users\peskle\AppData\Local\Microsoft\Windows\Temporary Internet Files\Content.IE5\EELP3D21\baile disc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08920"/>
            <a:ext cx="3384375" cy="355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092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7775" y="476673"/>
            <a:ext cx="8208912" cy="4968551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79712" y="5877272"/>
            <a:ext cx="5328592" cy="648072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3"/>
                </a:solidFill>
              </a:rPr>
              <a:t>Užíváme si to.</a:t>
            </a:r>
            <a:endParaRPr lang="cs-CZ" dirty="0">
              <a:solidFill>
                <a:schemeClr val="accent3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3"/>
            <a:ext cx="3816424" cy="49685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6673"/>
            <a:ext cx="381642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1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4632" cy="489654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23728" y="6165304"/>
            <a:ext cx="5472608" cy="576064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3"/>
                </a:solidFill>
              </a:rPr>
              <a:t>Foto na památku – 3. třída.</a:t>
            </a:r>
            <a:endParaRPr lang="cs-CZ" dirty="0">
              <a:solidFill>
                <a:schemeClr val="accent3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84887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29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5616" y="3124200"/>
            <a:ext cx="7056784" cy="1894362"/>
          </a:xfrm>
        </p:spPr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6021288"/>
            <a:ext cx="6696744" cy="504056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3"/>
                </a:solidFill>
              </a:rPr>
              <a:t>Vodní víly s vodníkem.</a:t>
            </a:r>
            <a:endParaRPr lang="cs-CZ" dirty="0">
              <a:solidFill>
                <a:schemeClr val="accent3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41682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4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83768" y="487047"/>
            <a:ext cx="5184576" cy="3229985"/>
          </a:xfrm>
        </p:spPr>
        <p:txBody>
          <a:bodyPr>
            <a:normAutofit/>
          </a:bodyPr>
          <a:lstStyle/>
          <a:p>
            <a:endParaRPr lang="cs-CZ" sz="1400" b="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67744" y="3933056"/>
            <a:ext cx="5616624" cy="2924944"/>
          </a:xfrm>
        </p:spPr>
        <p:txBody>
          <a:bodyPr>
            <a:normAutofit/>
          </a:bodyPr>
          <a:lstStyle/>
          <a:p>
            <a:pPr algn="ctr"/>
            <a:r>
              <a:rPr lang="cs-CZ" u="sng" dirty="0" smtClean="0">
                <a:solidFill>
                  <a:schemeClr val="accent3"/>
                </a:solidFill>
              </a:rPr>
              <a:t>28. </a:t>
            </a:r>
            <a:r>
              <a:rPr lang="cs-CZ" u="sng" dirty="0">
                <a:solidFill>
                  <a:schemeClr val="accent3"/>
                </a:solidFill>
              </a:rPr>
              <a:t>k</a:t>
            </a:r>
            <a:r>
              <a:rPr lang="cs-CZ" u="sng" dirty="0" smtClean="0">
                <a:solidFill>
                  <a:schemeClr val="accent3"/>
                </a:solidFill>
              </a:rPr>
              <a:t>větna 2018 </a:t>
            </a:r>
            <a:endParaRPr lang="cs-CZ" u="sng" dirty="0" smtClean="0">
              <a:solidFill>
                <a:schemeClr val="accent3"/>
              </a:solidFill>
            </a:endParaRPr>
          </a:p>
          <a:p>
            <a:pPr algn="ctr"/>
            <a:r>
              <a:rPr lang="cs-CZ" dirty="0" smtClean="0">
                <a:solidFill>
                  <a:schemeClr val="accent3"/>
                </a:solidFill>
              </a:rPr>
              <a:t>se </a:t>
            </a:r>
            <a:r>
              <a:rPr lang="cs-CZ" dirty="0" smtClean="0">
                <a:solidFill>
                  <a:schemeClr val="accent3"/>
                </a:solidFill>
              </a:rPr>
              <a:t>uskutečnil </a:t>
            </a:r>
            <a:r>
              <a:rPr lang="cs-CZ" dirty="0" smtClean="0">
                <a:solidFill>
                  <a:schemeClr val="accent3"/>
                </a:solidFill>
              </a:rPr>
              <a:t>v ŠD </a:t>
            </a:r>
            <a:r>
              <a:rPr lang="cs-CZ" dirty="0" smtClean="0">
                <a:solidFill>
                  <a:schemeClr val="accent3"/>
                </a:solidFill>
              </a:rPr>
              <a:t>ke Dni dětí </a:t>
            </a:r>
            <a:r>
              <a:rPr lang="cs-CZ" dirty="0" err="1" smtClean="0">
                <a:solidFill>
                  <a:schemeClr val="accent3"/>
                </a:solidFill>
              </a:rPr>
              <a:t>Diskokabaret</a:t>
            </a:r>
            <a:r>
              <a:rPr lang="cs-CZ" dirty="0">
                <a:solidFill>
                  <a:schemeClr val="accent3"/>
                </a:solidFill>
              </a:rPr>
              <a:t>. </a:t>
            </a:r>
            <a:r>
              <a:rPr lang="cs-CZ" dirty="0" smtClean="0">
                <a:solidFill>
                  <a:schemeClr val="accent3"/>
                </a:solidFill>
              </a:rPr>
              <a:t>       Přijel k nám s vystoupením </a:t>
            </a:r>
            <a:r>
              <a:rPr lang="cs-CZ" dirty="0">
                <a:solidFill>
                  <a:schemeClr val="accent3"/>
                </a:solidFill>
              </a:rPr>
              <a:t>Honza Popleta, kterého už děti znají. </a:t>
            </a:r>
            <a:r>
              <a:rPr lang="cs-CZ" dirty="0" smtClean="0">
                <a:solidFill>
                  <a:schemeClr val="accent3"/>
                </a:solidFill>
              </a:rPr>
              <a:t>Na úvod zahrál </a:t>
            </a:r>
            <a:r>
              <a:rPr lang="cs-CZ" dirty="0">
                <a:solidFill>
                  <a:schemeClr val="accent3"/>
                </a:solidFill>
              </a:rPr>
              <a:t>maňáskové divadlo „Jak pejsek s kočičkou vařily dort“. A když disko, tak s pořádným </a:t>
            </a:r>
            <a:r>
              <a:rPr lang="cs-CZ" dirty="0" smtClean="0">
                <a:solidFill>
                  <a:schemeClr val="accent3"/>
                </a:solidFill>
              </a:rPr>
              <a:t>tancem na hřišti. </a:t>
            </a:r>
            <a:r>
              <a:rPr lang="cs-CZ" dirty="0">
                <a:solidFill>
                  <a:schemeClr val="accent3"/>
                </a:solidFill>
              </a:rPr>
              <a:t>Nechybělo ani pěvecké vystoupení děvčat. Odpoledne jsme si </a:t>
            </a:r>
            <a:r>
              <a:rPr lang="cs-CZ" dirty="0" smtClean="0">
                <a:solidFill>
                  <a:schemeClr val="accent3"/>
                </a:solidFill>
              </a:rPr>
              <a:t>i </a:t>
            </a:r>
            <a:r>
              <a:rPr lang="cs-CZ" dirty="0">
                <a:solidFill>
                  <a:schemeClr val="accent3"/>
                </a:solidFill>
              </a:rPr>
              <a:t>přes trochu deště užili .</a:t>
            </a:r>
          </a:p>
          <a:p>
            <a:endParaRPr lang="cs-CZ" dirty="0" smtClean="0">
              <a:solidFill>
                <a:schemeClr val="accent3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4664"/>
            <a:ext cx="518457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31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0" y="764704"/>
            <a:ext cx="6030416" cy="345638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79712" y="5949280"/>
            <a:ext cx="6120680" cy="576064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3"/>
                </a:solidFill>
              </a:rPr>
              <a:t>Prvňáčkové si vyrobili masky.</a:t>
            </a:r>
            <a:endParaRPr lang="cs-CZ" dirty="0">
              <a:solidFill>
                <a:schemeClr val="accent3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0648"/>
            <a:ext cx="712879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47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87824" y="1124744"/>
            <a:ext cx="4392488" cy="439248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6000" y="5589240"/>
            <a:ext cx="6172200" cy="864096"/>
          </a:xfrm>
        </p:spPr>
        <p:txBody>
          <a:bodyPr>
            <a:normAutofit/>
          </a:bodyPr>
          <a:lstStyle/>
          <a:p>
            <a:pPr algn="ctr"/>
            <a:endParaRPr lang="cs-CZ" sz="2400" dirty="0" smtClean="0">
              <a:solidFill>
                <a:schemeClr val="accent3"/>
              </a:solidFill>
            </a:endParaRPr>
          </a:p>
          <a:p>
            <a:pPr algn="ctr"/>
            <a:r>
              <a:rPr lang="cs-CZ" dirty="0" smtClean="0">
                <a:solidFill>
                  <a:schemeClr val="accent3"/>
                </a:solidFill>
              </a:rPr>
              <a:t>Soutěž v určování </a:t>
            </a:r>
            <a:r>
              <a:rPr lang="cs-CZ" dirty="0" smtClean="0">
                <a:solidFill>
                  <a:schemeClr val="accent3"/>
                </a:solidFill>
              </a:rPr>
              <a:t>druhů chutí</a:t>
            </a:r>
            <a:r>
              <a:rPr lang="cs-CZ" dirty="0" smtClean="0">
                <a:solidFill>
                  <a:schemeClr val="accent3"/>
                </a:solidFill>
              </a:rPr>
              <a:t>.</a:t>
            </a:r>
            <a:endParaRPr lang="cs-CZ" dirty="0">
              <a:solidFill>
                <a:schemeClr val="accent3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0648"/>
            <a:ext cx="453650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82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23728" y="548680"/>
            <a:ext cx="6172200" cy="396044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6000" y="5661248"/>
            <a:ext cx="6172200" cy="936104"/>
          </a:xfrm>
        </p:spPr>
        <p:txBody>
          <a:bodyPr/>
          <a:lstStyle/>
          <a:p>
            <a:pPr algn="ctr"/>
            <a:endParaRPr lang="cs-CZ" dirty="0">
              <a:solidFill>
                <a:schemeClr val="accent3"/>
              </a:solidFill>
            </a:endParaRPr>
          </a:p>
          <a:p>
            <a:pPr algn="ctr"/>
            <a:r>
              <a:rPr lang="cs-CZ" dirty="0" smtClean="0">
                <a:solidFill>
                  <a:schemeClr val="accent3"/>
                </a:solidFill>
              </a:rPr>
              <a:t>Trošku </a:t>
            </a:r>
            <a:r>
              <a:rPr lang="cs-CZ" dirty="0" smtClean="0">
                <a:solidFill>
                  <a:schemeClr val="accent3"/>
                </a:solidFill>
              </a:rPr>
              <a:t>nám zapršelo.</a:t>
            </a:r>
            <a:endParaRPr lang="cs-CZ" dirty="0">
              <a:solidFill>
                <a:schemeClr val="accent3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4664"/>
            <a:ext cx="741682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2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131840" y="404663"/>
            <a:ext cx="4176464" cy="53054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6000" y="5877272"/>
            <a:ext cx="6172200" cy="720080"/>
          </a:xfrm>
        </p:spPr>
        <p:txBody>
          <a:bodyPr>
            <a:normAutofit/>
          </a:bodyPr>
          <a:lstStyle/>
          <a:p>
            <a:pPr algn="ctr"/>
            <a:endParaRPr lang="cs-CZ" dirty="0" smtClean="0">
              <a:solidFill>
                <a:schemeClr val="accent3"/>
              </a:solidFill>
            </a:endParaRPr>
          </a:p>
          <a:p>
            <a:pPr algn="ctr"/>
            <a:r>
              <a:rPr lang="cs-CZ" dirty="0" smtClean="0">
                <a:solidFill>
                  <a:schemeClr val="accent3"/>
                </a:solidFill>
              </a:rPr>
              <a:t>Děvčata  z </a:t>
            </a:r>
            <a:r>
              <a:rPr lang="cs-CZ" dirty="0" smtClean="0">
                <a:solidFill>
                  <a:schemeClr val="accent3"/>
                </a:solidFill>
              </a:rPr>
              <a:t>1. třídy při tanci.</a:t>
            </a:r>
            <a:endParaRPr lang="cs-CZ" dirty="0">
              <a:solidFill>
                <a:schemeClr val="accent3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565" y="188640"/>
            <a:ext cx="4392488" cy="554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18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59832" y="206330"/>
            <a:ext cx="4248472" cy="481223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6000" y="6237312"/>
            <a:ext cx="6172200" cy="360040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dirty="0" smtClean="0">
                <a:solidFill>
                  <a:schemeClr val="accent3"/>
                </a:solidFill>
              </a:rPr>
              <a:t>Slovní soutěž (slova opačného významu).</a:t>
            </a:r>
            <a:endParaRPr lang="cs-CZ" dirty="0" smtClean="0">
              <a:solidFill>
                <a:schemeClr val="accent3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8640"/>
            <a:ext cx="453650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93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71800" y="476672"/>
            <a:ext cx="4824536" cy="410445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6000" y="5877272"/>
            <a:ext cx="6172200" cy="720080"/>
          </a:xfrm>
        </p:spPr>
        <p:txBody>
          <a:bodyPr/>
          <a:lstStyle/>
          <a:p>
            <a:pPr algn="ctr"/>
            <a:endParaRPr lang="cs-CZ" dirty="0" smtClean="0">
              <a:solidFill>
                <a:schemeClr val="accent3"/>
              </a:solidFill>
            </a:endParaRPr>
          </a:p>
          <a:p>
            <a:pPr algn="ctr"/>
            <a:r>
              <a:rPr lang="cs-CZ" dirty="0" smtClean="0">
                <a:solidFill>
                  <a:schemeClr val="accent3"/>
                </a:solidFill>
              </a:rPr>
              <a:t>„Pátá“ v podání třeťaček.</a:t>
            </a:r>
            <a:endParaRPr lang="cs-CZ" dirty="0">
              <a:solidFill>
                <a:schemeClr val="accent3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2656"/>
            <a:ext cx="482453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18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43808" y="221673"/>
            <a:ext cx="4536504" cy="587162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6000" y="6165304"/>
            <a:ext cx="6172200" cy="43204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3"/>
                </a:solidFill>
              </a:rPr>
              <a:t>Holky z naší školky.</a:t>
            </a:r>
            <a:endParaRPr lang="cs-CZ" dirty="0">
              <a:solidFill>
                <a:schemeClr val="accent3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1673"/>
            <a:ext cx="4536504" cy="587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65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374</TotalTime>
  <Words>128</Words>
  <Application>Microsoft Office PowerPoint</Application>
  <PresentationFormat>Předvádění na obrazovce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Arkýř</vt:lpstr>
      <vt:lpstr>DISKOKABARET KE DNI DĚTÍ  VE ŠKOLNÍ DRUŽINĚ.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DISKOKABARET KE DNI DĚTÍ  VE ŠKOLNÍ DRUŽINĚ.</dc:title>
  <dc:creator>Pešková</dc:creator>
  <cp:lastModifiedBy>Pešková</cp:lastModifiedBy>
  <cp:revision>21</cp:revision>
  <dcterms:created xsi:type="dcterms:W3CDTF">2018-05-31T16:33:45Z</dcterms:created>
  <dcterms:modified xsi:type="dcterms:W3CDTF">2018-06-01T16:12:29Z</dcterms:modified>
</cp:coreProperties>
</file>