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3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36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13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04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40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29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23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3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61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09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51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C2CB4-FA41-409A-9FCA-5709F8F45AEA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BA56-EF5A-4CE2-87A0-4F072F51FF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5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u="sng" dirty="0" smtClean="0"/>
              <a:t>Barvy duhy</a:t>
            </a:r>
            <a:endParaRPr lang="cs-CZ" sz="24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04856" cy="4248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V ateliéru HDD v Havlíčkově ulici druháci ze školní družiny navštívili výukový program „Barvy duhy“. Názorným a hravým výkladem lektorky se dozvěděli, </a:t>
            </a:r>
          </a:p>
          <a:p>
            <a:pPr algn="l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jak a proč duha vůbec vzniká a také si ji každý nakreslil. Rozlišovali barvy tepla a chladu. Při práci s modelínou pracovali tak, aby zůstaly jednotlivé barvy zachovány. Ukázka kreslené černobílé animace nám připomněla, že v letošním roce slavíme 110 let od prvního animovaného filmu. Proto si každý vyrobil figurku z modelíny a paní lektorka z těchto postaviček 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či zvířátek vytvořila krátký animovaný p</a:t>
            </a:r>
            <a:r>
              <a:rPr lang="cs-CZ" sz="1800" dirty="0" smtClean="0">
                <a:solidFill>
                  <a:schemeClr val="tx1"/>
                </a:solidFill>
              </a:rPr>
              <a:t>říběh. Posouvala a fotila každý pohyb a tím vdechla život obyčejné modelíně. Ukázka je k shlédnutí  v přiloženém odkaze.</a:t>
            </a:r>
          </a:p>
          <a:p>
            <a:pPr algn="l">
              <a:lnSpc>
                <a:spcPct val="150000"/>
              </a:lnSpc>
            </a:pPr>
            <a:endParaRPr lang="cs-CZ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eskle\AppData\Local\Microsoft\Windows\Temporary Internet Files\Content.IE5\FT1UK32F\480px-Duh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97208"/>
            <a:ext cx="1979711" cy="18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0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Mísení základních barev.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2050" name="Picture 2" descr="C:\Users\peskle\AppData\Local\Microsoft\Windows\Temporary Internet Files\Content.IE5\FT1UK32F\480px-Duha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530932" cy="5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eskle\AppData\Local\Microsoft\Windows\Temporary Internet Files\Content.IE5\FT1UK32F\480px-Duha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6354"/>
            <a:ext cx="530932" cy="5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0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 sluneční záření dopadají kapky vody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3074" name="Picture 2" descr="C:\Users\peskle\AppData\Local\Microsoft\Windows\Temporary Internet Files\Content.IE5\16QYCYIK\drop-202325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26" y="0"/>
            <a:ext cx="1536959" cy="20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skle\AppData\Local\Microsoft\Windows\Temporary Internet Files\Content.IE5\AP276RBN\Sun_by_Honza_Volf%2C_Pragu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369"/>
            <a:ext cx="1728192" cy="170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8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394472" cy="4525963"/>
          </a:xfr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Naše duha.</a:t>
            </a:r>
            <a:endParaRPr lang="cs-CZ" sz="2000" dirty="0"/>
          </a:p>
        </p:txBody>
      </p:sp>
      <p:pic>
        <p:nvPicPr>
          <p:cNvPr id="5123" name="Picture 3" descr="C:\Users\peskle\AppData\Local\Microsoft\Windows\Temporary Internet Files\Content.IE5\LXJ6QJ1E\800px-Rainbow_diagram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71400"/>
            <a:ext cx="525658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9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45447"/>
            <a:ext cx="8064574" cy="949583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			Ta se nám povedla…            </a:t>
            </a:r>
            <a:endParaRPr lang="cs-CZ" sz="20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394472" cy="4525963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147" name="Picture 3" descr="C:\Users\peskle\AppData\Local\Microsoft\Windows\Temporary Internet Files\Content.IE5\EELP3D21\rainbow-1584555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5447"/>
            <a:ext cx="1350372" cy="9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skle\AppData\Local\Microsoft\Windows\Temporary Internet Files\Content.IE5\EELP3D21\rainbow-1584555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5446"/>
            <a:ext cx="1350372" cy="9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+mn-lt"/>
              </a:rPr>
              <a:t>Černobílý animovaný film na staré televizi.</a:t>
            </a:r>
            <a:endParaRPr lang="cs-CZ" sz="2000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997" y="2171341"/>
            <a:ext cx="4608511" cy="352343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02" y="1600200"/>
            <a:ext cx="3477834" cy="4637112"/>
          </a:xfrm>
        </p:spPr>
      </p:pic>
      <p:pic>
        <p:nvPicPr>
          <p:cNvPr id="4098" name="Picture 2" descr="C:\Users\peskle\AppData\Local\Microsoft\Windows\Temporary Internet Files\Content.IE5\BB542Y8K\Walk_of_Fame_Category_Motion_Pictur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320130"/>
            <a:ext cx="859384" cy="8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skle\AppData\Local\Microsoft\Windows\Temporary Internet Files\Content.IE5\BB542Y8K\Walk_of_Fame_Category_Motion_Pictur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025"/>
            <a:ext cx="859384" cy="8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Modelujeme.</a:t>
            </a:r>
            <a:endParaRPr lang="cs-CZ" sz="2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172" name="Picture 4" descr="C:\Users\peskle\AppData\Local\Microsoft\Windows\Temporary Internet Files\Content.IE5\ZW37FIP3\nahle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7855"/>
            <a:ext cx="1630813" cy="9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eskle\AppData\Local\Microsoft\Windows\Temporary Internet Files\Content.IE5\93X7KIS3\D%C3%BAh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2430"/>
            <a:ext cx="1533506" cy="9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3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 našich postaviček vzniká animace.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394472" cy="452596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194" name="Picture 2" descr="C:\Users\peskle\AppData\Local\Microsoft\Windows\Temporary Internet Files\Content.IE5\FT1UK32F\2aca107293_73896276_o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5"/>
            <a:ext cx="1266618" cy="12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eskle\AppData\Local\Microsoft\Windows\Temporary Internet Files\Content.IE5\LXJ6QJ1E\maxresdefaul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22" y="366097"/>
            <a:ext cx="1835695" cy="10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374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148</Words>
  <Application>Microsoft Office PowerPoint</Application>
  <PresentationFormat>Předvádění na obrazovce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Barvy duhy</vt:lpstr>
      <vt:lpstr>Mísení základních barev.</vt:lpstr>
      <vt:lpstr>Na sluneční záření dopadají kapky vody.</vt:lpstr>
      <vt:lpstr>Naše duha.</vt:lpstr>
      <vt:lpstr>   Ta se nám povedla…            </vt:lpstr>
      <vt:lpstr>Černobílý animovaný film na staré televizi.</vt:lpstr>
      <vt:lpstr>Modelujeme.</vt:lpstr>
      <vt:lpstr>Z našich postaviček vzniká animace.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Barvy duhy</dc:title>
  <dc:creator>Pešková</dc:creator>
  <cp:lastModifiedBy>Pešková</cp:lastModifiedBy>
  <cp:revision>9</cp:revision>
  <dcterms:created xsi:type="dcterms:W3CDTF">2018-11-02T16:35:03Z</dcterms:created>
  <dcterms:modified xsi:type="dcterms:W3CDTF">2018-11-02T18:04:31Z</dcterms:modified>
</cp:coreProperties>
</file>